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4"/>
  </p:notesMasterIdLst>
  <p:handoutMasterIdLst>
    <p:handoutMasterId r:id="rId25"/>
  </p:handoutMasterIdLst>
  <p:sldIdLst>
    <p:sldId id="1039" r:id="rId2"/>
    <p:sldId id="1055" r:id="rId3"/>
    <p:sldId id="1151" r:id="rId4"/>
    <p:sldId id="1152" r:id="rId5"/>
    <p:sldId id="1067" r:id="rId6"/>
    <p:sldId id="1068" r:id="rId7"/>
    <p:sldId id="1173" r:id="rId8"/>
    <p:sldId id="1174" r:id="rId9"/>
    <p:sldId id="1184" r:id="rId10"/>
    <p:sldId id="1185" r:id="rId11"/>
    <p:sldId id="1183" r:id="rId12"/>
    <p:sldId id="1182" r:id="rId13"/>
    <p:sldId id="1191" r:id="rId14"/>
    <p:sldId id="1193" r:id="rId15"/>
    <p:sldId id="1192" r:id="rId16"/>
    <p:sldId id="1194" r:id="rId17"/>
    <p:sldId id="1195" r:id="rId18"/>
    <p:sldId id="1186" r:id="rId19"/>
    <p:sldId id="1187" r:id="rId20"/>
    <p:sldId id="1196" r:id="rId21"/>
    <p:sldId id="1189" r:id="rId22"/>
    <p:sldId id="1190" r:id="rId23"/>
  </p:sldIdLst>
  <p:sldSz cx="9906000" cy="6858000" type="A4"/>
  <p:notesSz cx="6950075" cy="9236075"/>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B024"/>
    <a:srgbClr val="B97441"/>
    <a:srgbClr val="B975A7"/>
    <a:srgbClr val="872558"/>
    <a:srgbClr val="542C7F"/>
    <a:srgbClr val="DFBC3E"/>
    <a:srgbClr val="FBFBFC"/>
    <a:srgbClr val="FFFFFF"/>
    <a:srgbClr val="C9E7FF"/>
    <a:srgbClr val="C082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5" autoAdjust="0"/>
    <p:restoredTop sz="95588" autoAdjust="0"/>
  </p:normalViewPr>
  <p:slideViewPr>
    <p:cSldViewPr snapToGrid="0">
      <p:cViewPr varScale="1">
        <p:scale>
          <a:sx n="100" d="100"/>
          <a:sy n="100" d="100"/>
        </p:scale>
        <p:origin x="1256" y="176"/>
      </p:cViewPr>
      <p:guideLst>
        <p:guide orient="horz" pos="2160"/>
        <p:guide pos="3120"/>
      </p:guideLst>
    </p:cSldViewPr>
  </p:slideViewPr>
  <p:outlineViewPr>
    <p:cViewPr>
      <p:scale>
        <a:sx n="33" d="100"/>
        <a:sy n="33" d="100"/>
      </p:scale>
      <p:origin x="0" y="-500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s-MX"/>
          </a:p>
        </p:txBody>
      </p:sp>
      <p:sp>
        <p:nvSpPr>
          <p:cNvPr id="3" name="Date Placeholder 2"/>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fld id="{0F6F7DA2-56F1-4C52-8FB6-C297DE8C3BEB}" type="datetimeFigureOut">
              <a:rPr lang="es-MX" smtClean="0"/>
              <a:t>14/04/20</a:t>
            </a:fld>
            <a:endParaRPr lang="es-MX"/>
          </a:p>
        </p:txBody>
      </p:sp>
      <p:sp>
        <p:nvSpPr>
          <p:cNvPr id="4" name="Footer Placeholder 3"/>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s-MX"/>
          </a:p>
        </p:txBody>
      </p:sp>
      <p:sp>
        <p:nvSpPr>
          <p:cNvPr id="5" name="Slide Number Placeholder 4"/>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42876442-4A76-419A-8002-57B9FDB96FA8}" type="slidenum">
              <a:rPr lang="es-MX" smtClean="0"/>
              <a:t>‹Nº›</a:t>
            </a:fld>
            <a:endParaRPr lang="es-MX"/>
          </a:p>
        </p:txBody>
      </p:sp>
    </p:spTree>
    <p:extLst>
      <p:ext uri="{BB962C8B-B14F-4D97-AF65-F5344CB8AC3E}">
        <p14:creationId xmlns:p14="http://schemas.microsoft.com/office/powerpoint/2010/main" val="29802904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s-MX"/>
          </a:p>
        </p:txBody>
      </p:sp>
      <p:sp>
        <p:nvSpPr>
          <p:cNvPr id="3" name="Marcador de fecha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E46476E0-6053-4C8D-8673-9510D5658841}" type="datetimeFigureOut">
              <a:rPr lang="es-MX" smtClean="0"/>
              <a:t>14/04/20</a:t>
            </a:fld>
            <a:endParaRPr lang="es-MX"/>
          </a:p>
        </p:txBody>
      </p:sp>
      <p:sp>
        <p:nvSpPr>
          <p:cNvPr id="4" name="Marcador de imagen de diapositiva 3"/>
          <p:cNvSpPr>
            <a:spLocks noGrp="1" noRot="1" noChangeAspect="1"/>
          </p:cNvSpPr>
          <p:nvPr>
            <p:ph type="sldImg" idx="2"/>
          </p:nvPr>
        </p:nvSpPr>
        <p:spPr>
          <a:xfrm>
            <a:off x="1223963" y="1154113"/>
            <a:ext cx="4502150" cy="3117850"/>
          </a:xfrm>
          <a:prstGeom prst="rect">
            <a:avLst/>
          </a:prstGeom>
          <a:noFill/>
          <a:ln w="12700">
            <a:solidFill>
              <a:prstClr val="black"/>
            </a:solidFill>
          </a:ln>
        </p:spPr>
        <p:txBody>
          <a:bodyPr vert="horz" lIns="92492" tIns="46246" rIns="92492" bIns="46246" rtlCol="0" anchor="ctr"/>
          <a:lstStyle/>
          <a:p>
            <a:endParaRPr lang="es-MX"/>
          </a:p>
        </p:txBody>
      </p:sp>
      <p:sp>
        <p:nvSpPr>
          <p:cNvPr id="5" name="Marcador de notas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588F1ED1-2515-4E42-9437-EE8BA76D9EB1}" type="slidenum">
              <a:rPr lang="es-MX" smtClean="0"/>
              <a:t>‹Nº›</a:t>
            </a:fld>
            <a:endParaRPr lang="es-MX"/>
          </a:p>
        </p:txBody>
      </p:sp>
    </p:spTree>
    <p:extLst>
      <p:ext uri="{BB962C8B-B14F-4D97-AF65-F5344CB8AC3E}">
        <p14:creationId xmlns:p14="http://schemas.microsoft.com/office/powerpoint/2010/main" val="38599423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588F1ED1-2515-4E42-9437-EE8BA76D9EB1}" type="slidenum">
              <a:rPr lang="es-MX" smtClean="0"/>
              <a:t>1</a:t>
            </a:fld>
            <a:endParaRPr lang="es-MX"/>
          </a:p>
        </p:txBody>
      </p:sp>
    </p:spTree>
    <p:extLst>
      <p:ext uri="{BB962C8B-B14F-4D97-AF65-F5344CB8AC3E}">
        <p14:creationId xmlns:p14="http://schemas.microsoft.com/office/powerpoint/2010/main" val="1020400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238250" y="1122363"/>
            <a:ext cx="7429500" cy="2387600"/>
          </a:xfrm>
          <a:prstGeom prst="rect">
            <a:avLst/>
          </a:prstGeo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238250" y="3602038"/>
            <a:ext cx="74295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C0354870-5B0C-46E6-A97A-4C9A72CDED93}" type="datetime1">
              <a:rPr lang="es-MX" smtClean="0"/>
              <a:t>14/04/20</a:t>
            </a:fld>
            <a:endParaRPr lang="es-MX"/>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a:p>
        </p:txBody>
      </p:sp>
    </p:spTree>
    <p:extLst>
      <p:ext uri="{BB962C8B-B14F-4D97-AF65-F5344CB8AC3E}">
        <p14:creationId xmlns:p14="http://schemas.microsoft.com/office/powerpoint/2010/main" val="34725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81038" y="1825625"/>
            <a:ext cx="8543925"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8D7D9E14-75DD-4FFD-BC1A-B8452DAA7B2E}" type="datetime1">
              <a:rPr lang="es-MX" smtClean="0"/>
              <a:t>14/04/20</a:t>
            </a:fld>
            <a:endParaRPr lang="es-MX"/>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a:p>
        </p:txBody>
      </p:sp>
    </p:spTree>
    <p:extLst>
      <p:ext uri="{BB962C8B-B14F-4D97-AF65-F5344CB8AC3E}">
        <p14:creationId xmlns:p14="http://schemas.microsoft.com/office/powerpoint/2010/main" val="273122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089775" y="365125"/>
            <a:ext cx="2135188" cy="5811838"/>
          </a:xfrm>
          <a:prstGeom prst="rect">
            <a:avLst/>
          </a:prstGeo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81038" y="365125"/>
            <a:ext cx="6256337"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6476F7D7-034B-42BB-A810-76DA31718981}" type="datetime1">
              <a:rPr lang="es-MX" smtClean="0"/>
              <a:t>14/04/20</a:t>
            </a:fld>
            <a:endParaRPr lang="es-MX"/>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a:p>
        </p:txBody>
      </p:sp>
    </p:spTree>
    <p:extLst>
      <p:ext uri="{BB962C8B-B14F-4D97-AF65-F5344CB8AC3E}">
        <p14:creationId xmlns:p14="http://schemas.microsoft.com/office/powerpoint/2010/main" val="266604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7"/>
            <a:ext cx="8543925" cy="1325563"/>
          </a:xfrm>
          <a:prstGeom prst="rect">
            <a:avLst/>
          </a:prstGeom>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a:xfrm>
            <a:off x="681038" y="6356352"/>
            <a:ext cx="2228850" cy="365125"/>
          </a:xfrm>
          <a:prstGeom prst="rect">
            <a:avLst/>
          </a:prstGeom>
        </p:spPr>
        <p:txBody>
          <a:bodyPr/>
          <a:lstStyle/>
          <a:p>
            <a:fld id="{E6308736-8360-4083-83EA-67971FB32ABE}" type="datetime1">
              <a:rPr lang="es-MX" smtClean="0"/>
              <a:t>14/04/20</a:t>
            </a:fld>
            <a:endParaRPr lang="es-MX"/>
          </a:p>
        </p:txBody>
      </p:sp>
      <p:sp>
        <p:nvSpPr>
          <p:cNvPr id="4" name="Marcador de pie de página 3"/>
          <p:cNvSpPr>
            <a:spLocks noGrp="1"/>
          </p:cNvSpPr>
          <p:nvPr>
            <p:ph type="ftr" sz="quarter" idx="11"/>
          </p:nvPr>
        </p:nvSpPr>
        <p:spPr>
          <a:xfrm>
            <a:off x="3281363" y="6356352"/>
            <a:ext cx="3343275" cy="365125"/>
          </a:xfrm>
          <a:prstGeom prst="rect">
            <a:avLst/>
          </a:prstGeom>
        </p:spPr>
        <p:txBody>
          <a:bodyPr/>
          <a:lstStyle/>
          <a:p>
            <a:endParaRPr lang="es-MX"/>
          </a:p>
        </p:txBody>
      </p:sp>
      <p:sp>
        <p:nvSpPr>
          <p:cNvPr id="5" name="Marcador de número de diapositiva 4"/>
          <p:cNvSpPr>
            <a:spLocks noGrp="1"/>
          </p:cNvSpPr>
          <p:nvPr>
            <p:ph type="sldNum" sz="quarter" idx="12"/>
          </p:nvPr>
        </p:nvSpPr>
        <p:spPr>
          <a:xfrm>
            <a:off x="7693478" y="6546397"/>
            <a:ext cx="2228850" cy="365125"/>
          </a:xfrm>
          <a:prstGeom prst="rect">
            <a:avLst/>
          </a:prstGeom>
        </p:spPr>
        <p:txBody>
          <a:bodyPr/>
          <a:lstStyle/>
          <a:p>
            <a:fld id="{6EB2F1E3-2E4F-4A85-A533-34F5DFE16198}" type="slidenum">
              <a:rPr lang="es-MX" smtClean="0"/>
              <a:t>‹Nº›</a:t>
            </a:fld>
            <a:endParaRPr lang="es-MX"/>
          </a:p>
        </p:txBody>
      </p:sp>
    </p:spTree>
    <p:extLst>
      <p:ext uri="{BB962C8B-B14F-4D97-AF65-F5344CB8AC3E}">
        <p14:creationId xmlns:p14="http://schemas.microsoft.com/office/powerpoint/2010/main" val="324939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idx="1"/>
          </p:nvPr>
        </p:nvSpPr>
        <p:spPr>
          <a:xfrm>
            <a:off x="681038" y="1825625"/>
            <a:ext cx="8543925"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26740609-155D-4DF0-A975-8186D6322CE4}" type="datetime1">
              <a:rPr lang="es-MX" smtClean="0"/>
              <a:t>14/04/20</a:t>
            </a:fld>
            <a:endParaRPr lang="es-MX"/>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a:p>
        </p:txBody>
      </p:sp>
    </p:spTree>
    <p:extLst>
      <p:ext uri="{BB962C8B-B14F-4D97-AF65-F5344CB8AC3E}">
        <p14:creationId xmlns:p14="http://schemas.microsoft.com/office/powerpoint/2010/main" val="39239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76275" y="1709738"/>
            <a:ext cx="8543925" cy="2852737"/>
          </a:xfrm>
          <a:prstGeom prst="rect">
            <a:avLst/>
          </a:prstGeo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676275" y="4589463"/>
            <a:ext cx="8543925"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318C3728-DCE7-4E37-B47B-5465D540C0DC}" type="datetime1">
              <a:rPr lang="es-MX" smtClean="0"/>
              <a:t>14/04/20</a:t>
            </a:fld>
            <a:endParaRPr lang="es-MX"/>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a:p>
        </p:txBody>
      </p:sp>
    </p:spTree>
    <p:extLst>
      <p:ext uri="{BB962C8B-B14F-4D97-AF65-F5344CB8AC3E}">
        <p14:creationId xmlns:p14="http://schemas.microsoft.com/office/powerpoint/2010/main" val="341623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681038" y="1825625"/>
            <a:ext cx="4195762"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5029200" y="1825625"/>
            <a:ext cx="4195763"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9223E632-6832-4AC8-AF9E-5A49DA7A6916}" type="datetime1">
              <a:rPr lang="es-MX" smtClean="0"/>
              <a:t>14/04/20</a:t>
            </a:fld>
            <a:endParaRPr lang="es-MX"/>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a:p>
        </p:txBody>
      </p:sp>
    </p:spTree>
    <p:extLst>
      <p:ext uri="{BB962C8B-B14F-4D97-AF65-F5344CB8AC3E}">
        <p14:creationId xmlns:p14="http://schemas.microsoft.com/office/powerpoint/2010/main" val="189677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82625" y="365125"/>
            <a:ext cx="8543925" cy="1325563"/>
          </a:xfrm>
          <a:prstGeom prst="rect">
            <a:avLst/>
          </a:prstGeo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682625" y="1681163"/>
            <a:ext cx="419100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82625" y="2505075"/>
            <a:ext cx="4191000"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5014913" y="1681163"/>
            <a:ext cx="42116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5014913" y="2505075"/>
            <a:ext cx="421163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a:xfrm>
            <a:off x="681038" y="6356350"/>
            <a:ext cx="2228850" cy="365125"/>
          </a:xfrm>
          <a:prstGeom prst="rect">
            <a:avLst/>
          </a:prstGeom>
        </p:spPr>
        <p:txBody>
          <a:bodyPr/>
          <a:lstStyle/>
          <a:p>
            <a:fld id="{15DF2D0E-5CA6-45F0-B336-05233759ADCC}" type="datetime1">
              <a:rPr lang="es-MX" smtClean="0"/>
              <a:t>14/04/20</a:t>
            </a:fld>
            <a:endParaRPr lang="es-MX"/>
          </a:p>
        </p:txBody>
      </p:sp>
      <p:sp>
        <p:nvSpPr>
          <p:cNvPr id="8" name="Marcador de pie de página 7"/>
          <p:cNvSpPr>
            <a:spLocks noGrp="1"/>
          </p:cNvSpPr>
          <p:nvPr>
            <p:ph type="ftr" sz="quarter" idx="11"/>
          </p:nvPr>
        </p:nvSpPr>
        <p:spPr>
          <a:xfrm>
            <a:off x="3281363" y="6356350"/>
            <a:ext cx="3343275" cy="365125"/>
          </a:xfrm>
          <a:prstGeom prst="rect">
            <a:avLst/>
          </a:prstGeom>
        </p:spPr>
        <p:txBody>
          <a:bodyPr/>
          <a:lstStyle/>
          <a:p>
            <a:endParaRPr lang="es-MX"/>
          </a:p>
        </p:txBody>
      </p:sp>
      <p:sp>
        <p:nvSpPr>
          <p:cNvPr id="9" name="Marcador de número de diapositiva 8"/>
          <p:cNvSpPr>
            <a:spLocks noGrp="1"/>
          </p:cNvSpPr>
          <p:nvPr>
            <p:ph type="sldNum" sz="quarter" idx="12"/>
          </p:nvPr>
        </p:nvSpPr>
        <p:spPr/>
        <p:txBody>
          <a:bodyPr/>
          <a:lstStyle/>
          <a:p>
            <a:fld id="{011ECC89-A361-450D-8E9D-F76C998531EB}" type="slidenum">
              <a:rPr lang="es-MX" smtClean="0"/>
              <a:t>‹Nº›</a:t>
            </a:fld>
            <a:endParaRPr lang="es-MX"/>
          </a:p>
        </p:txBody>
      </p:sp>
    </p:spTree>
    <p:extLst>
      <p:ext uri="{BB962C8B-B14F-4D97-AF65-F5344CB8AC3E}">
        <p14:creationId xmlns:p14="http://schemas.microsoft.com/office/powerpoint/2010/main" val="179579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a:xfrm>
            <a:off x="681038" y="6356350"/>
            <a:ext cx="2228850" cy="365125"/>
          </a:xfrm>
          <a:prstGeom prst="rect">
            <a:avLst/>
          </a:prstGeom>
        </p:spPr>
        <p:txBody>
          <a:bodyPr/>
          <a:lstStyle/>
          <a:p>
            <a:fld id="{0B210BE1-9078-4C31-9DDE-EBC1313D4DCC}" type="datetime1">
              <a:rPr lang="es-MX" smtClean="0"/>
              <a:t>14/04/20</a:t>
            </a:fld>
            <a:endParaRPr lang="es-MX"/>
          </a:p>
        </p:txBody>
      </p:sp>
      <p:sp>
        <p:nvSpPr>
          <p:cNvPr id="4" name="Marcador de pie de página 3"/>
          <p:cNvSpPr>
            <a:spLocks noGrp="1"/>
          </p:cNvSpPr>
          <p:nvPr>
            <p:ph type="ftr" sz="quarter" idx="11"/>
          </p:nvPr>
        </p:nvSpPr>
        <p:spPr>
          <a:xfrm>
            <a:off x="3281363" y="6356350"/>
            <a:ext cx="3343275" cy="365125"/>
          </a:xfrm>
          <a:prstGeom prst="rect">
            <a:avLst/>
          </a:prstGeom>
        </p:spPr>
        <p:txBody>
          <a:bodyPr/>
          <a:lstStyle/>
          <a:p>
            <a:endParaRPr lang="es-MX"/>
          </a:p>
        </p:txBody>
      </p:sp>
      <p:sp>
        <p:nvSpPr>
          <p:cNvPr id="5" name="Marcador de número de diapositiva 4"/>
          <p:cNvSpPr>
            <a:spLocks noGrp="1"/>
          </p:cNvSpPr>
          <p:nvPr>
            <p:ph type="sldNum" sz="quarter" idx="12"/>
          </p:nvPr>
        </p:nvSpPr>
        <p:spPr/>
        <p:txBody>
          <a:bodyPr/>
          <a:lstStyle/>
          <a:p>
            <a:fld id="{011ECC89-A361-450D-8E9D-F76C998531EB}" type="slidenum">
              <a:rPr lang="es-MX" smtClean="0"/>
              <a:t>‹Nº›</a:t>
            </a:fld>
            <a:endParaRPr lang="es-MX"/>
          </a:p>
        </p:txBody>
      </p:sp>
    </p:spTree>
    <p:extLst>
      <p:ext uri="{BB962C8B-B14F-4D97-AF65-F5344CB8AC3E}">
        <p14:creationId xmlns:p14="http://schemas.microsoft.com/office/powerpoint/2010/main" val="336101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81038" y="6356350"/>
            <a:ext cx="2228850" cy="365125"/>
          </a:xfrm>
          <a:prstGeom prst="rect">
            <a:avLst/>
          </a:prstGeom>
        </p:spPr>
        <p:txBody>
          <a:bodyPr/>
          <a:lstStyle/>
          <a:p>
            <a:fld id="{62E9CE52-9832-4024-AD32-E928E0815630}" type="datetime1">
              <a:rPr lang="es-MX" smtClean="0"/>
              <a:t>14/04/20</a:t>
            </a:fld>
            <a:endParaRPr lang="es-MX"/>
          </a:p>
        </p:txBody>
      </p:sp>
      <p:sp>
        <p:nvSpPr>
          <p:cNvPr id="3" name="Marcador de pie de página 2"/>
          <p:cNvSpPr>
            <a:spLocks noGrp="1"/>
          </p:cNvSpPr>
          <p:nvPr>
            <p:ph type="ftr" sz="quarter" idx="11"/>
          </p:nvPr>
        </p:nvSpPr>
        <p:spPr>
          <a:xfrm>
            <a:off x="3281363" y="6356350"/>
            <a:ext cx="3343275" cy="365125"/>
          </a:xfrm>
          <a:prstGeom prst="rect">
            <a:avLst/>
          </a:prstGeom>
        </p:spPr>
        <p:txBody>
          <a:bodyPr/>
          <a:lstStyle/>
          <a:p>
            <a:endParaRPr lang="es-MX"/>
          </a:p>
        </p:txBody>
      </p:sp>
      <p:sp>
        <p:nvSpPr>
          <p:cNvPr id="4" name="Marcador de número de diapositiva 3"/>
          <p:cNvSpPr>
            <a:spLocks noGrp="1"/>
          </p:cNvSpPr>
          <p:nvPr>
            <p:ph type="sldNum" sz="quarter" idx="12"/>
          </p:nvPr>
        </p:nvSpPr>
        <p:spPr/>
        <p:txBody>
          <a:bodyPr/>
          <a:lstStyle/>
          <a:p>
            <a:fld id="{011ECC89-A361-450D-8E9D-F76C998531EB}" type="slidenum">
              <a:rPr lang="es-MX" smtClean="0"/>
              <a:t>‹Nº›</a:t>
            </a:fld>
            <a:endParaRPr lang="es-MX"/>
          </a:p>
        </p:txBody>
      </p:sp>
    </p:spTree>
    <p:extLst>
      <p:ext uri="{BB962C8B-B14F-4D97-AF65-F5344CB8AC3E}">
        <p14:creationId xmlns:p14="http://schemas.microsoft.com/office/powerpoint/2010/main" val="37981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2625" y="457200"/>
            <a:ext cx="3194050" cy="1600200"/>
          </a:xfrm>
          <a:prstGeom prst="rect">
            <a:avLst/>
          </a:prstGeo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4211638" y="987425"/>
            <a:ext cx="501491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3E094892-402F-4ECF-9D59-7189085733F2}" type="datetime1">
              <a:rPr lang="es-MX" smtClean="0"/>
              <a:t>14/04/20</a:t>
            </a:fld>
            <a:endParaRPr lang="es-MX"/>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a:p>
        </p:txBody>
      </p:sp>
    </p:spTree>
    <p:extLst>
      <p:ext uri="{BB962C8B-B14F-4D97-AF65-F5344CB8AC3E}">
        <p14:creationId xmlns:p14="http://schemas.microsoft.com/office/powerpoint/2010/main" val="257954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2625" y="457200"/>
            <a:ext cx="3194050" cy="1600200"/>
          </a:xfrm>
          <a:prstGeom prst="rect">
            <a:avLst/>
          </a:prstGeo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4211638" y="987425"/>
            <a:ext cx="5014912"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A6B43048-9C43-415E-B80A-CCE564C430F5}" type="datetime1">
              <a:rPr lang="es-MX" smtClean="0"/>
              <a:t>14/04/20</a:t>
            </a:fld>
            <a:endParaRPr lang="es-MX"/>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a:p>
        </p:txBody>
      </p:sp>
    </p:spTree>
    <p:extLst>
      <p:ext uri="{BB962C8B-B14F-4D97-AF65-F5344CB8AC3E}">
        <p14:creationId xmlns:p14="http://schemas.microsoft.com/office/powerpoint/2010/main" val="6247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7673844" y="653923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ECC89-A361-450D-8E9D-F76C998531EB}" type="slidenum">
              <a:rPr lang="es-MX" smtClean="0"/>
              <a:t>‹Nº›</a:t>
            </a:fld>
            <a:endParaRPr lang="es-MX"/>
          </a:p>
        </p:txBody>
      </p:sp>
    </p:spTree>
    <p:extLst>
      <p:ext uri="{BB962C8B-B14F-4D97-AF65-F5344CB8AC3E}">
        <p14:creationId xmlns:p14="http://schemas.microsoft.com/office/powerpoint/2010/main" val="291557643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www.youtube.com/watch?v=UdDXlL9u0vI"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21B6698-D56B-4715-BDE4-E428D58B8DA0}"/>
              </a:ext>
            </a:extLst>
          </p:cNvPr>
          <p:cNvGrpSpPr/>
          <p:nvPr/>
        </p:nvGrpSpPr>
        <p:grpSpPr>
          <a:xfrm>
            <a:off x="-1" y="1"/>
            <a:ext cx="5440427" cy="6858000"/>
            <a:chOff x="-1" y="1"/>
            <a:chExt cx="5440427" cy="6858000"/>
          </a:xfrm>
        </p:grpSpPr>
        <p:sp>
          <p:nvSpPr>
            <p:cNvPr id="16" name="Rectangle 5">
              <a:extLst>
                <a:ext uri="{FF2B5EF4-FFF2-40B4-BE49-F238E27FC236}">
                  <a16:creationId xmlns:a16="http://schemas.microsoft.com/office/drawing/2014/main" id="{0D60708E-88E9-4048-8F3A-1DF88DCBF1B7}"/>
                </a:ext>
              </a:extLst>
            </p:cNvPr>
            <p:cNvSpPr/>
            <p:nvPr/>
          </p:nvSpPr>
          <p:spPr>
            <a:xfrm>
              <a:off x="-1" y="1"/>
              <a:ext cx="3850089" cy="6858000"/>
            </a:xfrm>
            <a:prstGeom prst="rect">
              <a:avLst/>
            </a:prstGeom>
            <a:gradFill flip="none" rotWithShape="1">
              <a:gsLst>
                <a:gs pos="0">
                  <a:srgbClr val="373149"/>
                </a:gs>
                <a:gs pos="100000">
                  <a:srgbClr val="272335">
                    <a:alpha val="9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0" name="TextBox 97">
              <a:extLst>
                <a:ext uri="{FF2B5EF4-FFF2-40B4-BE49-F238E27FC236}">
                  <a16:creationId xmlns:a16="http://schemas.microsoft.com/office/drawing/2014/main" id="{CB41356E-C8C3-4F4B-8044-B02B875B8BC5}"/>
                </a:ext>
              </a:extLst>
            </p:cNvPr>
            <p:cNvSpPr txBox="1"/>
            <p:nvPr/>
          </p:nvSpPr>
          <p:spPr>
            <a:xfrm>
              <a:off x="226281" y="2107432"/>
              <a:ext cx="5214145" cy="2862322"/>
            </a:xfrm>
            <a:prstGeom prst="rect">
              <a:avLst/>
            </a:prstGeom>
            <a:noFill/>
          </p:spPr>
          <p:txBody>
            <a:bodyPr wrap="square" rtlCol="0">
              <a:spAutoFit/>
            </a:bodyPr>
            <a:lstStyle/>
            <a:p>
              <a:r>
                <a:rPr lang="es-MX" sz="4800" dirty="0">
                  <a:solidFill>
                    <a:schemeClr val="bg1"/>
                  </a:solidFill>
                  <a:latin typeface="Segoe UI Semibold" panose="020B0702040204020203" pitchFamily="34" charset="0"/>
                  <a:cs typeface="Segoe UI Semibold" panose="020B0702040204020203" pitchFamily="34" charset="0"/>
                </a:rPr>
                <a:t>Live </a:t>
              </a:r>
              <a:r>
                <a:rPr lang="es-MX" sz="4800" dirty="0" err="1">
                  <a:solidFill>
                    <a:schemeClr val="bg1"/>
                  </a:solidFill>
                  <a:latin typeface="Segoe UI Semibold" panose="020B0702040204020203" pitchFamily="34" charset="0"/>
                  <a:cs typeface="Segoe UI Semibold" panose="020B0702040204020203" pitchFamily="34" charset="0"/>
                </a:rPr>
                <a:t>Class</a:t>
              </a:r>
              <a:endParaRPr lang="es-MX" sz="4800" dirty="0">
                <a:solidFill>
                  <a:schemeClr val="bg1"/>
                </a:solidFill>
                <a:latin typeface="Segoe UI Semibold" panose="020B0702040204020203" pitchFamily="34" charset="0"/>
                <a:cs typeface="Segoe UI Semibold" panose="020B0702040204020203" pitchFamily="34" charset="0"/>
              </a:endParaRPr>
            </a:p>
            <a:p>
              <a:r>
                <a:rPr lang="es-MX" sz="4800" dirty="0" err="1">
                  <a:solidFill>
                    <a:schemeClr val="bg1"/>
                  </a:solidFill>
                  <a:latin typeface="Segoe UI Semibold" panose="020B0702040204020203" pitchFamily="34" charset="0"/>
                  <a:cs typeface="Segoe UI Semibold" panose="020B0702040204020203" pitchFamily="34" charset="0"/>
                </a:rPr>
                <a:t>Via</a:t>
              </a:r>
              <a:r>
                <a:rPr lang="es-MX" sz="4800" dirty="0">
                  <a:solidFill>
                    <a:schemeClr val="bg1"/>
                  </a:solidFill>
                  <a:latin typeface="Segoe UI Semibold" panose="020B0702040204020203" pitchFamily="34" charset="0"/>
                  <a:cs typeface="Segoe UI Semibold" panose="020B0702040204020203" pitchFamily="34" charset="0"/>
                </a:rPr>
                <a:t> Zoom </a:t>
              </a:r>
              <a:endParaRPr lang="es-MX" sz="4000" dirty="0">
                <a:solidFill>
                  <a:srgbClr val="388A88"/>
                </a:solidFill>
                <a:latin typeface="Segoe UI" panose="020B0502040204020203" pitchFamily="34" charset="0"/>
                <a:cs typeface="Segoe UI" panose="020B0502040204020203" pitchFamily="34" charset="0"/>
              </a:endParaRPr>
            </a:p>
            <a:p>
              <a:r>
                <a:rPr lang="es-MX" sz="4200" dirty="0" err="1">
                  <a:solidFill>
                    <a:srgbClr val="B34D87"/>
                  </a:solidFill>
                  <a:latin typeface="Segoe UI" panose="020B0502040204020203" pitchFamily="34" charset="0"/>
                  <a:cs typeface="Segoe UI" panose="020B0502040204020203" pitchFamily="34" charset="0"/>
                </a:rPr>
                <a:t>Chapter</a:t>
              </a:r>
              <a:r>
                <a:rPr lang="es-MX" sz="4000" dirty="0">
                  <a:solidFill>
                    <a:srgbClr val="B34D87"/>
                  </a:solidFill>
                  <a:latin typeface="Segoe UI" panose="020B0502040204020203" pitchFamily="34" charset="0"/>
                  <a:cs typeface="Segoe UI" panose="020B0502040204020203" pitchFamily="34" charset="0"/>
                </a:rPr>
                <a:t> </a:t>
              </a:r>
              <a:r>
                <a:rPr lang="es-MX" sz="4200" dirty="0">
                  <a:solidFill>
                    <a:srgbClr val="B34D87"/>
                  </a:solidFill>
                  <a:latin typeface="Segoe UI" panose="020B0502040204020203" pitchFamily="34" charset="0"/>
                  <a:cs typeface="Segoe UI" panose="020B0502040204020203" pitchFamily="34" charset="0"/>
                </a:rPr>
                <a:t>III. </a:t>
              </a:r>
            </a:p>
            <a:p>
              <a:r>
                <a:rPr lang="es-MX" sz="4200" dirty="0">
                  <a:solidFill>
                    <a:srgbClr val="B34D87"/>
                  </a:solidFill>
                  <a:latin typeface="Segoe UI" panose="020B0502040204020203" pitchFamily="34" charset="0"/>
                  <a:cs typeface="Segoe UI" panose="020B0502040204020203" pitchFamily="34" charset="0"/>
                </a:rPr>
                <a:t>“Vancity”</a:t>
              </a:r>
              <a:endParaRPr lang="es-MX" sz="4200" dirty="0">
                <a:solidFill>
                  <a:srgbClr val="B34D87"/>
                </a:solidFill>
              </a:endParaRPr>
            </a:p>
          </p:txBody>
        </p:sp>
        <p:grpSp>
          <p:nvGrpSpPr>
            <p:cNvPr id="18" name="Group 1">
              <a:extLst>
                <a:ext uri="{FF2B5EF4-FFF2-40B4-BE49-F238E27FC236}">
                  <a16:creationId xmlns:a16="http://schemas.microsoft.com/office/drawing/2014/main" id="{5472BDC7-889D-4FB9-B7C6-85F612985DCD}"/>
                </a:ext>
              </a:extLst>
            </p:cNvPr>
            <p:cNvGrpSpPr/>
            <p:nvPr/>
          </p:nvGrpSpPr>
          <p:grpSpPr>
            <a:xfrm>
              <a:off x="58898" y="110402"/>
              <a:ext cx="2179156" cy="6671058"/>
              <a:chOff x="58898" y="110402"/>
              <a:chExt cx="2179156" cy="6671058"/>
            </a:xfrm>
          </p:grpSpPr>
          <p:pic>
            <p:nvPicPr>
              <p:cNvPr id="23" name="Picture 56" descr="Imagen relacionada">
                <a:extLst>
                  <a:ext uri="{FF2B5EF4-FFF2-40B4-BE49-F238E27FC236}">
                    <a16:creationId xmlns:a16="http://schemas.microsoft.com/office/drawing/2014/main" id="{0836F56B-8A43-4FAA-922C-3F3ADD24B7AE}"/>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3360" y="110402"/>
                <a:ext cx="1188720" cy="1473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a:extLst>
                  <a:ext uri="{FF2B5EF4-FFF2-40B4-BE49-F238E27FC236}">
                    <a16:creationId xmlns:a16="http://schemas.microsoft.com/office/drawing/2014/main" id="{D8315800-F916-4A94-BE5E-59CDC9CB6805}"/>
                  </a:ext>
                </a:extLst>
              </p:cNvPr>
              <p:cNvPicPr>
                <a:picLocks noChangeAspect="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898" y="6490906"/>
                <a:ext cx="2179156" cy="290554"/>
              </a:xfrm>
              <a:prstGeom prst="rect">
                <a:avLst/>
              </a:prstGeom>
            </p:spPr>
          </p:pic>
        </p:grpSp>
      </p:grpSp>
      <p:pic>
        <p:nvPicPr>
          <p:cNvPr id="1028" name="Picture 4" descr="person taking photo of people walking across pedestrian"/>
          <p:cNvPicPr>
            <a:picLocks noChangeAspect="1" noChangeArrowheads="1"/>
          </p:cNvPicPr>
          <p:nvPr/>
        </p:nvPicPr>
        <p:blipFill rotWithShape="1">
          <a:blip r:embed="rId7">
            <a:lum bright="7000"/>
            <a:extLst>
              <a:ext uri="{28A0092B-C50C-407E-A947-70E740481C1C}">
                <a14:useLocalDpi xmlns:a14="http://schemas.microsoft.com/office/drawing/2010/main" val="0"/>
              </a:ext>
            </a:extLst>
          </a:blip>
          <a:srcRect l="19171" r="21973"/>
          <a:stretch/>
        </p:blipFill>
        <p:spPr bwMode="auto">
          <a:xfrm>
            <a:off x="3847170" y="1"/>
            <a:ext cx="6055114" cy="68623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23"/>
          <p:cNvSpPr/>
          <p:nvPr/>
        </p:nvSpPr>
        <p:spPr>
          <a:xfrm>
            <a:off x="-14198" y="-4311"/>
            <a:ext cx="9916482"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spTree>
    <p:extLst>
      <p:ext uri="{BB962C8B-B14F-4D97-AF65-F5344CB8AC3E}">
        <p14:creationId xmlns:p14="http://schemas.microsoft.com/office/powerpoint/2010/main" val="220398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76" name="Imagen 75">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77066" y="1730834"/>
            <a:ext cx="8032100" cy="325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400" dirty="0">
                <a:solidFill>
                  <a:srgbClr val="532C7E"/>
                </a:solidFill>
                <a:latin typeface="Segoe UI Semibold" panose="020B0702040204020203" pitchFamily="34" charset="0"/>
                <a:cs typeface="Segoe UI Semibold" panose="020B0702040204020203" pitchFamily="34" charset="0"/>
              </a:rPr>
              <a:t>5. There are paintings and art pieces.         </a:t>
            </a:r>
            <a:r>
              <a:rPr lang="en-US" sz="1400" dirty="0">
                <a:solidFill>
                  <a:srgbClr val="B975A7"/>
                </a:solidFill>
                <a:latin typeface="Segoe UI Semibold" panose="020B0702040204020203" pitchFamily="34" charset="0"/>
                <a:cs typeface="Segoe UI Semibold" panose="020B0702040204020203" pitchFamily="34" charset="0"/>
              </a:rPr>
              <a:t>6. There is a great play at the theatre. </a:t>
            </a: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4"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80626" y="3815583"/>
            <a:ext cx="7854597" cy="325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400" dirty="0">
                <a:solidFill>
                  <a:srgbClr val="872558"/>
                </a:solidFill>
                <a:latin typeface="Segoe UI Semibold" panose="020B0702040204020203" pitchFamily="34" charset="0"/>
                <a:cs typeface="Segoe UI Semibold" panose="020B0702040204020203" pitchFamily="34" charset="0"/>
              </a:rPr>
              <a:t>7. The Mayor works at the City Hall.          </a:t>
            </a:r>
            <a:r>
              <a:rPr lang="en-US" sz="1400" dirty="0">
                <a:solidFill>
                  <a:srgbClr val="B97441"/>
                </a:solidFill>
                <a:latin typeface="Segoe UI Semibold" panose="020B0702040204020203" pitchFamily="34" charset="0"/>
                <a:cs typeface="Segoe UI Semibold" panose="020B0702040204020203" pitchFamily="34" charset="0"/>
              </a:rPr>
              <a:t>8. They go to the Fire Station to rest. </a:t>
            </a:r>
          </a:p>
        </p:txBody>
      </p:sp>
      <p:pic>
        <p:nvPicPr>
          <p:cNvPr id="61" name="Imagen 60"/>
          <p:cNvPicPr>
            <a:picLocks noChangeAspect="1"/>
          </p:cNvPicPr>
          <p:nvPr/>
        </p:nvPicPr>
        <p:blipFill rotWithShape="1">
          <a:blip r:embed="rId7"/>
          <a:srcRect l="5978" t="14249" r="29231" b="21360"/>
          <a:stretch/>
        </p:blipFill>
        <p:spPr>
          <a:xfrm>
            <a:off x="4548829" y="1995045"/>
            <a:ext cx="3193547" cy="1785266"/>
          </a:xfrm>
          <a:prstGeom prst="rect">
            <a:avLst/>
          </a:prstGeom>
        </p:spPr>
      </p:pic>
      <p:pic>
        <p:nvPicPr>
          <p:cNvPr id="63" name="Imagen 62"/>
          <p:cNvPicPr>
            <a:picLocks noChangeAspect="1"/>
          </p:cNvPicPr>
          <p:nvPr/>
        </p:nvPicPr>
        <p:blipFill rotWithShape="1">
          <a:blip r:embed="rId8"/>
          <a:srcRect l="5978" t="14092" r="29055" b="21205"/>
          <a:stretch/>
        </p:blipFill>
        <p:spPr>
          <a:xfrm>
            <a:off x="1179216" y="2003592"/>
            <a:ext cx="3169685" cy="1775709"/>
          </a:xfrm>
          <a:prstGeom prst="rect">
            <a:avLst/>
          </a:prstGeom>
        </p:spPr>
      </p:pic>
      <p:pic>
        <p:nvPicPr>
          <p:cNvPr id="67" name="Imagen 66"/>
          <p:cNvPicPr>
            <a:picLocks noChangeAspect="1"/>
          </p:cNvPicPr>
          <p:nvPr/>
        </p:nvPicPr>
        <p:blipFill rotWithShape="1">
          <a:blip r:embed="rId9"/>
          <a:srcRect l="6154" t="14406" r="29231" b="21829"/>
          <a:stretch/>
        </p:blipFill>
        <p:spPr>
          <a:xfrm>
            <a:off x="1171795" y="4097254"/>
            <a:ext cx="3177106" cy="1763618"/>
          </a:xfrm>
          <a:prstGeom prst="rect">
            <a:avLst/>
          </a:prstGeom>
        </p:spPr>
      </p:pic>
      <p:pic>
        <p:nvPicPr>
          <p:cNvPr id="69" name="Imagen 68"/>
          <p:cNvPicPr>
            <a:picLocks noChangeAspect="1"/>
          </p:cNvPicPr>
          <p:nvPr/>
        </p:nvPicPr>
        <p:blipFill rotWithShape="1">
          <a:blip r:embed="rId10"/>
          <a:srcRect l="6066" t="14406" r="29319" b="21949"/>
          <a:stretch/>
        </p:blipFill>
        <p:spPr>
          <a:xfrm>
            <a:off x="4548718" y="4097255"/>
            <a:ext cx="3193657" cy="1763618"/>
          </a:xfrm>
          <a:prstGeom prst="rect">
            <a:avLst/>
          </a:prstGeom>
        </p:spPr>
      </p:pic>
      <p:sp>
        <p:nvSpPr>
          <p:cNvPr id="56"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III. </a:t>
            </a:r>
            <a:r>
              <a:rPr lang="es-MX" sz="3200" dirty="0">
                <a:solidFill>
                  <a:srgbClr val="872558"/>
                </a:solidFill>
                <a:latin typeface="Segoe UI" panose="020B0502040204020203" pitchFamily="34" charset="0"/>
                <a:cs typeface="Segoe UI" panose="020B0502040204020203" pitchFamily="34" charset="0"/>
              </a:rPr>
              <a:t>Places in </a:t>
            </a:r>
            <a:r>
              <a:rPr lang="es-MX" sz="3200" dirty="0" err="1">
                <a:solidFill>
                  <a:srgbClr val="872558"/>
                </a:solidFill>
                <a:latin typeface="Segoe UI" panose="020B0502040204020203" pitchFamily="34" charset="0"/>
                <a:cs typeface="Segoe UI" panose="020B0502040204020203" pitchFamily="34" charset="0"/>
              </a:rPr>
              <a:t>the</a:t>
            </a:r>
            <a:r>
              <a:rPr lang="es-MX" sz="3200" dirty="0">
                <a:solidFill>
                  <a:srgbClr val="872558"/>
                </a:solidFill>
                <a:latin typeface="Segoe UI" panose="020B0502040204020203" pitchFamily="34" charset="0"/>
                <a:cs typeface="Segoe UI" panose="020B0502040204020203" pitchFamily="34" charset="0"/>
              </a:rPr>
              <a:t> City</a:t>
            </a:r>
          </a:p>
        </p:txBody>
      </p:sp>
    </p:spTree>
    <p:extLst>
      <p:ext uri="{BB962C8B-B14F-4D97-AF65-F5344CB8AC3E}">
        <p14:creationId xmlns:p14="http://schemas.microsoft.com/office/powerpoint/2010/main" val="179930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76" name="Imagen 75">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69997" y="1720335"/>
            <a:ext cx="7988278" cy="9452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650" dirty="0">
                <a:latin typeface="Segoe UI Semibold" panose="020B0702040204020203" pitchFamily="34" charset="0"/>
                <a:cs typeface="Segoe UI Semibold" panose="020B0702040204020203" pitchFamily="34" charset="0"/>
              </a:rPr>
              <a:t>Instructions: </a:t>
            </a:r>
            <a:r>
              <a:rPr lang="es-MX" sz="1650" dirty="0">
                <a:latin typeface="Segoe UI Semilight" panose="020B0402040204020203" pitchFamily="34" charset="0"/>
                <a:cs typeface="Segoe UI Semilight" panose="020B0402040204020203" pitchFamily="34" charset="0"/>
              </a:rPr>
              <a:t>Do </a:t>
            </a:r>
            <a:r>
              <a:rPr lang="es-MX" sz="1650" dirty="0" err="1">
                <a:latin typeface="Segoe UI Semilight" panose="020B0402040204020203" pitchFamily="34" charset="0"/>
                <a:cs typeface="Segoe UI Semilight" panose="020B0402040204020203" pitchFamily="34" charset="0"/>
              </a:rPr>
              <a:t>you</a:t>
            </a:r>
            <a:r>
              <a:rPr lang="es-MX" sz="1650" dirty="0">
                <a:latin typeface="Segoe UI Semilight" panose="020B0402040204020203" pitchFamily="34" charset="0"/>
                <a:cs typeface="Segoe UI Semilight" panose="020B0402040204020203" pitchFamily="34" charset="0"/>
              </a:rPr>
              <a:t> </a:t>
            </a:r>
            <a:r>
              <a:rPr lang="es-MX" sz="1650" dirty="0" err="1">
                <a:latin typeface="Segoe UI Semilight" panose="020B0402040204020203" pitchFamily="34" charset="0"/>
                <a:cs typeface="Segoe UI Semilight" panose="020B0402040204020203" pitchFamily="34" charset="0"/>
              </a:rPr>
              <a:t>remember</a:t>
            </a:r>
            <a:r>
              <a:rPr lang="es-MX" sz="1650" dirty="0">
                <a:latin typeface="Segoe UI Semilight" panose="020B0402040204020203" pitchFamily="34" charset="0"/>
                <a:cs typeface="Segoe UI Semilight" panose="020B0402040204020203" pitchFamily="34" charset="0"/>
              </a:rPr>
              <a:t> </a:t>
            </a:r>
            <a:r>
              <a:rPr lang="es-MX" sz="1650" dirty="0" err="1">
                <a:latin typeface="Segoe UI Semilight" panose="020B0402040204020203" pitchFamily="34" charset="0"/>
                <a:cs typeface="Segoe UI Semilight" panose="020B0402040204020203" pitchFamily="34" charset="0"/>
              </a:rPr>
              <a:t>the</a:t>
            </a:r>
            <a:r>
              <a:rPr lang="es-MX" sz="1650" dirty="0">
                <a:latin typeface="Segoe UI Semilight" panose="020B0402040204020203" pitchFamily="34" charset="0"/>
                <a:cs typeface="Segoe UI Semilight" panose="020B0402040204020203" pitchFamily="34" charset="0"/>
              </a:rPr>
              <a:t> </a:t>
            </a:r>
            <a:r>
              <a:rPr lang="es-MX" sz="1650" dirty="0" err="1">
                <a:latin typeface="Segoe UI Semilight" panose="020B0402040204020203" pitchFamily="34" charset="0"/>
                <a:cs typeface="Segoe UI Semilight" panose="020B0402040204020203" pitchFamily="34" charset="0"/>
              </a:rPr>
              <a:t>prepostions</a:t>
            </a:r>
            <a:r>
              <a:rPr lang="es-MX" sz="1650" dirty="0">
                <a:latin typeface="Segoe UI Semilight" panose="020B0402040204020203" pitchFamily="34" charset="0"/>
                <a:cs typeface="Segoe UI Semilight" panose="020B0402040204020203" pitchFamily="34" charset="0"/>
              </a:rPr>
              <a:t> of place? </a:t>
            </a:r>
            <a:r>
              <a:rPr lang="es-MX" sz="1650" dirty="0" err="1">
                <a:latin typeface="Segoe UI Semilight" panose="020B0402040204020203" pitchFamily="34" charset="0"/>
                <a:cs typeface="Segoe UI Semilight" panose="020B0402040204020203" pitchFamily="34" charset="0"/>
              </a:rPr>
              <a:t>Let’s</a:t>
            </a:r>
            <a:r>
              <a:rPr lang="es-MX" sz="1650" dirty="0">
                <a:latin typeface="Segoe UI Semilight" panose="020B0402040204020203" pitchFamily="34" charset="0"/>
                <a:cs typeface="Segoe UI Semilight" panose="020B0402040204020203" pitchFamily="34" charset="0"/>
              </a:rPr>
              <a:t> </a:t>
            </a:r>
            <a:r>
              <a:rPr lang="es-MX" sz="1650" dirty="0" err="1">
                <a:latin typeface="Segoe UI Semilight" panose="020B0402040204020203" pitchFamily="34" charset="0"/>
                <a:cs typeface="Segoe UI Semilight" panose="020B0402040204020203" pitchFamily="34" charset="0"/>
              </a:rPr>
              <a:t>review</a:t>
            </a:r>
            <a:r>
              <a:rPr lang="es-MX" sz="1650" dirty="0">
                <a:latin typeface="Segoe UI Semilight" panose="020B0402040204020203" pitchFamily="34" charset="0"/>
                <a:cs typeface="Segoe UI Semilight" panose="020B0402040204020203" pitchFamily="34" charset="0"/>
              </a:rPr>
              <a:t> </a:t>
            </a:r>
            <a:r>
              <a:rPr lang="es-MX" sz="1650" dirty="0" err="1">
                <a:latin typeface="Segoe UI Semilight" panose="020B0402040204020203" pitchFamily="34" charset="0"/>
                <a:cs typeface="Segoe UI Semilight" panose="020B0402040204020203" pitchFamily="34" charset="0"/>
              </a:rPr>
              <a:t>them</a:t>
            </a:r>
            <a:r>
              <a:rPr lang="es-MX" sz="1650" dirty="0">
                <a:latin typeface="Segoe UI Semilight" panose="020B0402040204020203" pitchFamily="34" charset="0"/>
                <a:cs typeface="Segoe UI Semilight" panose="020B0402040204020203" pitchFamily="34" charset="0"/>
              </a:rPr>
              <a:t> …</a:t>
            </a: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2054" name="Picture 6" descr="Imagen relacionada"/>
          <p:cNvPicPr>
            <a:picLocks noChangeAspect="1" noChangeArrowheads="1"/>
          </p:cNvPicPr>
          <p:nvPr/>
        </p:nvPicPr>
        <p:blipFill rotWithShape="1">
          <a:blip r:embed="rId7">
            <a:extLst>
              <a:ext uri="{28A0092B-C50C-407E-A947-70E740481C1C}">
                <a14:useLocalDpi xmlns:a14="http://schemas.microsoft.com/office/drawing/2010/main" val="0"/>
              </a:ext>
            </a:extLst>
          </a:blip>
          <a:srcRect b="56722"/>
          <a:stretch/>
        </p:blipFill>
        <p:spPr bwMode="auto">
          <a:xfrm>
            <a:off x="1160835" y="2123284"/>
            <a:ext cx="7504615" cy="168462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Imagen relacionada"/>
          <p:cNvPicPr>
            <a:picLocks noChangeAspect="1" noChangeArrowheads="1"/>
          </p:cNvPicPr>
          <p:nvPr/>
        </p:nvPicPr>
        <p:blipFill rotWithShape="1">
          <a:blip r:embed="rId7">
            <a:extLst>
              <a:ext uri="{28A0092B-C50C-407E-A947-70E740481C1C}">
                <a14:useLocalDpi xmlns:a14="http://schemas.microsoft.com/office/drawing/2010/main" val="0"/>
              </a:ext>
            </a:extLst>
          </a:blip>
          <a:srcRect t="49085"/>
          <a:stretch/>
        </p:blipFill>
        <p:spPr bwMode="auto">
          <a:xfrm>
            <a:off x="1160834" y="3807912"/>
            <a:ext cx="7504615" cy="198190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373728" y="3489127"/>
            <a:ext cx="7151236" cy="2887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ángulo 57"/>
          <p:cNvSpPr/>
          <p:nvPr/>
        </p:nvSpPr>
        <p:spPr>
          <a:xfrm>
            <a:off x="1448031" y="5385530"/>
            <a:ext cx="7151236" cy="2887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IV. </a:t>
            </a:r>
            <a:r>
              <a:rPr lang="es-MX" sz="3200" dirty="0" err="1">
                <a:solidFill>
                  <a:srgbClr val="B97441"/>
                </a:solidFill>
                <a:latin typeface="Segoe UI" panose="020B0502040204020203" pitchFamily="34" charset="0"/>
                <a:cs typeface="Segoe UI" panose="020B0502040204020203" pitchFamily="34" charset="0"/>
              </a:rPr>
              <a:t>Prepostions</a:t>
            </a:r>
            <a:r>
              <a:rPr lang="es-MX" sz="3200" dirty="0">
                <a:solidFill>
                  <a:srgbClr val="B97441"/>
                </a:solidFill>
                <a:latin typeface="Segoe UI" panose="020B0502040204020203" pitchFamily="34" charset="0"/>
                <a:cs typeface="Segoe UI" panose="020B0502040204020203" pitchFamily="34" charset="0"/>
              </a:rPr>
              <a:t> of Place</a:t>
            </a:r>
          </a:p>
        </p:txBody>
      </p:sp>
    </p:spTree>
    <p:extLst>
      <p:ext uri="{BB962C8B-B14F-4D97-AF65-F5344CB8AC3E}">
        <p14:creationId xmlns:p14="http://schemas.microsoft.com/office/powerpoint/2010/main" val="90487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76" name="Imagen 75">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69996" y="1720335"/>
            <a:ext cx="8287549" cy="9452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650" dirty="0">
                <a:latin typeface="Segoe UI Semibold" panose="020B0702040204020203" pitchFamily="34" charset="0"/>
                <a:cs typeface="Segoe UI Semibold" panose="020B0702040204020203" pitchFamily="34" charset="0"/>
              </a:rPr>
              <a:t>Now make sentences: </a:t>
            </a:r>
            <a:r>
              <a:rPr lang="es-MX" sz="1650" b="1" dirty="0">
                <a:solidFill>
                  <a:srgbClr val="B97441"/>
                </a:solidFill>
                <a:latin typeface="Segoe Script" panose="030B0504020000000003" pitchFamily="66" charset="0"/>
                <a:cs typeface="Segoe UI Semilight" panose="020B0402040204020203" pitchFamily="34" charset="0"/>
              </a:rPr>
              <a:t>1. </a:t>
            </a:r>
            <a:r>
              <a:rPr lang="es-MX" sz="1650" b="1" dirty="0" err="1">
                <a:solidFill>
                  <a:srgbClr val="B97441"/>
                </a:solidFill>
                <a:latin typeface="Segoe Script" panose="030B0504020000000003" pitchFamily="66" charset="0"/>
                <a:cs typeface="Segoe UI Semilight" panose="020B0402040204020203" pitchFamily="34" charset="0"/>
              </a:rPr>
              <a:t>Where</a:t>
            </a:r>
            <a:r>
              <a:rPr lang="es-MX" sz="1650" b="1" dirty="0">
                <a:solidFill>
                  <a:srgbClr val="B97441"/>
                </a:solidFill>
                <a:latin typeface="Segoe Script" panose="030B0504020000000003" pitchFamily="66" charset="0"/>
                <a:cs typeface="Segoe UI Semilight" panose="020B0402040204020203" pitchFamily="34" charset="0"/>
              </a:rPr>
              <a:t> </a:t>
            </a:r>
            <a:r>
              <a:rPr lang="es-MX" sz="1650" b="1" dirty="0" err="1">
                <a:solidFill>
                  <a:srgbClr val="B97441"/>
                </a:solidFill>
                <a:latin typeface="Segoe Script" panose="030B0504020000000003" pitchFamily="66" charset="0"/>
                <a:cs typeface="Segoe UI Semilight" panose="020B0402040204020203" pitchFamily="34" charset="0"/>
              </a:rPr>
              <a:t>is</a:t>
            </a:r>
            <a:r>
              <a:rPr lang="es-MX" sz="1650" b="1" dirty="0">
                <a:solidFill>
                  <a:srgbClr val="B97441"/>
                </a:solidFill>
                <a:latin typeface="Segoe Script" panose="030B0504020000000003" pitchFamily="66" charset="0"/>
                <a:cs typeface="Segoe UI Semilight" panose="020B0402040204020203" pitchFamily="34" charset="0"/>
              </a:rPr>
              <a:t> </a:t>
            </a:r>
            <a:r>
              <a:rPr lang="es-MX" sz="1650" b="1" dirty="0" err="1">
                <a:solidFill>
                  <a:srgbClr val="B97441"/>
                </a:solidFill>
                <a:latin typeface="Segoe Script" panose="030B0504020000000003" pitchFamily="66" charset="0"/>
                <a:cs typeface="Segoe UI Semilight" panose="020B0402040204020203" pitchFamily="34" charset="0"/>
              </a:rPr>
              <a:t>the</a:t>
            </a:r>
            <a:r>
              <a:rPr lang="es-MX" sz="1650" b="1" dirty="0">
                <a:solidFill>
                  <a:srgbClr val="B97441"/>
                </a:solidFill>
                <a:latin typeface="Segoe Script" panose="030B0504020000000003" pitchFamily="66" charset="0"/>
                <a:cs typeface="Segoe UI Semilight" panose="020B0402040204020203" pitchFamily="34" charset="0"/>
              </a:rPr>
              <a:t> </a:t>
            </a:r>
            <a:r>
              <a:rPr lang="es-MX" sz="1650" b="1" dirty="0" err="1">
                <a:solidFill>
                  <a:srgbClr val="B97441"/>
                </a:solidFill>
                <a:latin typeface="Segoe Script" panose="030B0504020000000003" pitchFamily="66" charset="0"/>
                <a:cs typeface="Segoe UI Semilight" panose="020B0402040204020203" pitchFamily="34" charset="0"/>
              </a:rPr>
              <a:t>bird</a:t>
            </a:r>
            <a:r>
              <a:rPr lang="es-MX" sz="1650" b="1" dirty="0">
                <a:solidFill>
                  <a:srgbClr val="B97441"/>
                </a:solidFill>
                <a:latin typeface="Segoe Script" panose="030B0504020000000003" pitchFamily="66" charset="0"/>
                <a:cs typeface="Segoe UI Semilight" panose="020B0402040204020203" pitchFamily="34" charset="0"/>
              </a:rPr>
              <a:t>? 2. </a:t>
            </a:r>
            <a:r>
              <a:rPr lang="es-MX" sz="1650" b="1" dirty="0" err="1">
                <a:solidFill>
                  <a:srgbClr val="B97441"/>
                </a:solidFill>
                <a:latin typeface="Segoe Script" panose="030B0504020000000003" pitchFamily="66" charset="0"/>
                <a:cs typeface="Segoe UI Semilight" panose="020B0402040204020203" pitchFamily="34" charset="0"/>
              </a:rPr>
              <a:t>The</a:t>
            </a:r>
            <a:r>
              <a:rPr lang="es-MX" sz="1650" b="1" dirty="0">
                <a:solidFill>
                  <a:srgbClr val="B97441"/>
                </a:solidFill>
                <a:latin typeface="Segoe Script" panose="030B0504020000000003" pitchFamily="66" charset="0"/>
                <a:cs typeface="Segoe UI Semilight" panose="020B0402040204020203" pitchFamily="34" charset="0"/>
              </a:rPr>
              <a:t> </a:t>
            </a:r>
            <a:r>
              <a:rPr lang="es-MX" sz="1650" b="1" dirty="0" err="1">
                <a:solidFill>
                  <a:srgbClr val="B97441"/>
                </a:solidFill>
                <a:latin typeface="Segoe Script" panose="030B0504020000000003" pitchFamily="66" charset="0"/>
                <a:cs typeface="Segoe UI Semilight" panose="020B0402040204020203" pitchFamily="34" charset="0"/>
              </a:rPr>
              <a:t>bird</a:t>
            </a:r>
            <a:r>
              <a:rPr lang="es-MX" sz="1650" b="1" dirty="0">
                <a:solidFill>
                  <a:srgbClr val="B97441"/>
                </a:solidFill>
                <a:latin typeface="Segoe Script" panose="030B0504020000000003" pitchFamily="66" charset="0"/>
                <a:cs typeface="Segoe UI Semilight" panose="020B0402040204020203" pitchFamily="34" charset="0"/>
              </a:rPr>
              <a:t> </a:t>
            </a:r>
            <a:r>
              <a:rPr lang="es-MX" sz="1650" b="1" dirty="0" err="1">
                <a:solidFill>
                  <a:srgbClr val="B97441"/>
                </a:solidFill>
                <a:latin typeface="Segoe Script" panose="030B0504020000000003" pitchFamily="66" charset="0"/>
                <a:cs typeface="Segoe UI Semilight" panose="020B0402040204020203" pitchFamily="34" charset="0"/>
              </a:rPr>
              <a:t>is</a:t>
            </a:r>
            <a:r>
              <a:rPr lang="es-MX" sz="1650" b="1" dirty="0">
                <a:solidFill>
                  <a:srgbClr val="B97441"/>
                </a:solidFill>
                <a:latin typeface="Segoe Script" panose="030B0504020000000003" pitchFamily="66" charset="0"/>
                <a:cs typeface="Segoe UI Semilight" panose="020B0402040204020203" pitchFamily="34" charset="0"/>
              </a:rPr>
              <a:t> </a:t>
            </a:r>
            <a:r>
              <a:rPr lang="es-MX" sz="1650" b="1" dirty="0" err="1">
                <a:solidFill>
                  <a:srgbClr val="B97441"/>
                </a:solidFill>
                <a:latin typeface="Segoe Script" panose="030B0504020000000003" pitchFamily="66" charset="0"/>
                <a:cs typeface="Segoe UI Semilight" panose="020B0402040204020203" pitchFamily="34" charset="0"/>
              </a:rPr>
              <a:t>on</a:t>
            </a:r>
            <a:r>
              <a:rPr lang="es-MX" sz="1650" b="1" dirty="0">
                <a:solidFill>
                  <a:srgbClr val="B97441"/>
                </a:solidFill>
                <a:latin typeface="Segoe Script" panose="030B0504020000000003" pitchFamily="66" charset="0"/>
                <a:cs typeface="Segoe UI Semilight" panose="020B0402040204020203" pitchFamily="34" charset="0"/>
              </a:rPr>
              <a:t> </a:t>
            </a:r>
            <a:r>
              <a:rPr lang="es-MX" sz="1650" b="1" dirty="0" err="1">
                <a:solidFill>
                  <a:srgbClr val="B97441"/>
                </a:solidFill>
                <a:latin typeface="Segoe Script" panose="030B0504020000000003" pitchFamily="66" charset="0"/>
                <a:cs typeface="Segoe UI Semilight" panose="020B0402040204020203" pitchFamily="34" charset="0"/>
              </a:rPr>
              <a:t>the</a:t>
            </a:r>
            <a:r>
              <a:rPr lang="es-MX" sz="1650" b="1" dirty="0">
                <a:solidFill>
                  <a:srgbClr val="B97441"/>
                </a:solidFill>
                <a:latin typeface="Segoe Script" panose="030B0504020000000003" pitchFamily="66" charset="0"/>
                <a:cs typeface="Segoe UI Semilight" panose="020B0402040204020203" pitchFamily="34" charset="0"/>
              </a:rPr>
              <a:t> box.</a:t>
            </a: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2054" name="Picture 6" descr="Imagen relacionada"/>
          <p:cNvPicPr>
            <a:picLocks noChangeAspect="1" noChangeArrowheads="1"/>
          </p:cNvPicPr>
          <p:nvPr/>
        </p:nvPicPr>
        <p:blipFill rotWithShape="1">
          <a:blip r:embed="rId7">
            <a:extLst>
              <a:ext uri="{28A0092B-C50C-407E-A947-70E740481C1C}">
                <a14:useLocalDpi xmlns:a14="http://schemas.microsoft.com/office/drawing/2010/main" val="0"/>
              </a:ext>
            </a:extLst>
          </a:blip>
          <a:srcRect b="56722"/>
          <a:stretch/>
        </p:blipFill>
        <p:spPr bwMode="auto">
          <a:xfrm>
            <a:off x="1160835" y="2123284"/>
            <a:ext cx="7504615" cy="168462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Imagen relacionada"/>
          <p:cNvPicPr>
            <a:picLocks noChangeAspect="1" noChangeArrowheads="1"/>
          </p:cNvPicPr>
          <p:nvPr/>
        </p:nvPicPr>
        <p:blipFill rotWithShape="1">
          <a:blip r:embed="rId7">
            <a:extLst>
              <a:ext uri="{28A0092B-C50C-407E-A947-70E740481C1C}">
                <a14:useLocalDpi xmlns:a14="http://schemas.microsoft.com/office/drawing/2010/main" val="0"/>
              </a:ext>
            </a:extLst>
          </a:blip>
          <a:srcRect t="49085"/>
          <a:stretch/>
        </p:blipFill>
        <p:spPr bwMode="auto">
          <a:xfrm>
            <a:off x="1160834" y="3807912"/>
            <a:ext cx="7504615" cy="198190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1373728" y="3489127"/>
            <a:ext cx="7151236" cy="2887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ángulo 57"/>
          <p:cNvSpPr/>
          <p:nvPr/>
        </p:nvSpPr>
        <p:spPr>
          <a:xfrm>
            <a:off x="1448031" y="5385530"/>
            <a:ext cx="7151236" cy="2887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arcador de contenido 2"/>
          <p:cNvSpPr txBox="1">
            <a:spLocks/>
          </p:cNvSpPr>
          <p:nvPr/>
        </p:nvSpPr>
        <p:spPr>
          <a:xfrm>
            <a:off x="1505969" y="3510090"/>
            <a:ext cx="8173340" cy="656090"/>
          </a:xfrm>
          <a:prstGeom prst="rect">
            <a:avLst/>
          </a:prstGeom>
        </p:spPr>
        <p:txBody>
          <a:bodyPr vert="horz" lIns="97536" tIns="48768" rIns="97536" bIns="4876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700" b="1" u="sng" dirty="0">
                <a:solidFill>
                  <a:srgbClr val="552D81"/>
                </a:solidFill>
                <a:latin typeface="Segoe Script" panose="030B0504020000000003" pitchFamily="66" charset="0"/>
                <a:cs typeface="Segoe UI Semibold" panose="020B0702040204020203" pitchFamily="34" charset="0"/>
              </a:rPr>
              <a:t>on</a:t>
            </a:r>
            <a:r>
              <a:rPr lang="en-US" sz="1700" b="1" dirty="0">
                <a:solidFill>
                  <a:schemeClr val="tx1">
                    <a:lumMod val="85000"/>
                    <a:lumOff val="15000"/>
                  </a:schemeClr>
                </a:solidFill>
                <a:latin typeface="Segoe Script" panose="030B0504020000000003" pitchFamily="66" charset="0"/>
                <a:cs typeface="Segoe UI Semibold" panose="020B0702040204020203" pitchFamily="34" charset="0"/>
              </a:rPr>
              <a:t>             </a:t>
            </a:r>
            <a:r>
              <a:rPr lang="en-US" sz="1700" b="1" u="sng" dirty="0">
                <a:solidFill>
                  <a:srgbClr val="B975A7"/>
                </a:solidFill>
                <a:latin typeface="Segoe Script" panose="030B0504020000000003" pitchFamily="66" charset="0"/>
                <a:cs typeface="Segoe UI Semibold" panose="020B0702040204020203" pitchFamily="34" charset="0"/>
              </a:rPr>
              <a:t>above</a:t>
            </a:r>
            <a:r>
              <a:rPr lang="en-US" sz="1700" b="1" dirty="0">
                <a:solidFill>
                  <a:schemeClr val="tx1">
                    <a:lumMod val="85000"/>
                    <a:lumOff val="15000"/>
                  </a:schemeClr>
                </a:solidFill>
                <a:latin typeface="Segoe Script" panose="030B0504020000000003" pitchFamily="66" charset="0"/>
                <a:cs typeface="Segoe UI Semibold" panose="020B0702040204020203" pitchFamily="34" charset="0"/>
              </a:rPr>
              <a:t>    </a:t>
            </a:r>
            <a:r>
              <a:rPr lang="en-US" sz="1700" b="1" u="sng" dirty="0">
                <a:solidFill>
                  <a:srgbClr val="872558"/>
                </a:solidFill>
                <a:latin typeface="Segoe Script" panose="030B0504020000000003" pitchFamily="66" charset="0"/>
                <a:cs typeface="Segoe UI Semibold" panose="020B0702040204020203" pitchFamily="34" charset="0"/>
              </a:rPr>
              <a:t>under/below</a:t>
            </a:r>
            <a:r>
              <a:rPr lang="en-US" sz="1700" b="1" dirty="0">
                <a:solidFill>
                  <a:schemeClr val="tx1">
                    <a:lumMod val="85000"/>
                    <a:lumOff val="15000"/>
                  </a:schemeClr>
                </a:solidFill>
                <a:latin typeface="Segoe Script" panose="030B0504020000000003" pitchFamily="66" charset="0"/>
                <a:cs typeface="Segoe UI Semibold" panose="020B0702040204020203" pitchFamily="34" charset="0"/>
              </a:rPr>
              <a:t>     </a:t>
            </a:r>
            <a:r>
              <a:rPr lang="en-US" sz="1700" b="1" u="sng" dirty="0">
                <a:solidFill>
                  <a:srgbClr val="B97441"/>
                </a:solidFill>
                <a:latin typeface="Segoe Script" panose="030B0504020000000003" pitchFamily="66" charset="0"/>
                <a:cs typeface="Segoe UI Semibold" panose="020B0702040204020203" pitchFamily="34" charset="0"/>
              </a:rPr>
              <a:t>in front of</a:t>
            </a:r>
            <a:r>
              <a:rPr lang="en-US" sz="1700" b="1" u="sng" dirty="0">
                <a:solidFill>
                  <a:srgbClr val="9D2B66"/>
                </a:solidFill>
                <a:latin typeface="Segoe Script" panose="030B0504020000000003" pitchFamily="66" charset="0"/>
                <a:cs typeface="Segoe UI Semibold" panose="020B0702040204020203" pitchFamily="34" charset="0"/>
              </a:rPr>
              <a:t> </a:t>
            </a:r>
            <a:r>
              <a:rPr lang="en-US" sz="1700" b="1" dirty="0">
                <a:solidFill>
                  <a:schemeClr val="tx1">
                    <a:lumMod val="85000"/>
                    <a:lumOff val="15000"/>
                  </a:schemeClr>
                </a:solidFill>
                <a:latin typeface="Segoe Script" panose="030B0504020000000003" pitchFamily="66" charset="0"/>
                <a:cs typeface="Segoe UI Semibold" panose="020B0702040204020203" pitchFamily="34" charset="0"/>
              </a:rPr>
              <a:t>     </a:t>
            </a:r>
            <a:r>
              <a:rPr lang="en-US" sz="1700" b="1" u="sng" dirty="0">
                <a:solidFill>
                  <a:srgbClr val="D6B024"/>
                </a:solidFill>
                <a:latin typeface="Segoe Script" panose="030B0504020000000003" pitchFamily="66" charset="0"/>
                <a:cs typeface="Segoe UI Semibold" panose="020B0702040204020203" pitchFamily="34" charset="0"/>
              </a:rPr>
              <a:t>behind</a:t>
            </a:r>
            <a:endParaRPr lang="en-US" sz="1700" b="1" dirty="0">
              <a:solidFill>
                <a:srgbClr val="D6B024"/>
              </a:solidFill>
              <a:latin typeface="Segoe Script" panose="030B0504020000000003" pitchFamily="66" charset="0"/>
              <a:cs typeface="Segoe UI Semilight" panose="020B0402040204020203" pitchFamily="34" charset="0"/>
            </a:endParaRPr>
          </a:p>
        </p:txBody>
      </p:sp>
      <p:sp>
        <p:nvSpPr>
          <p:cNvPr id="60" name="Marcador de contenido 2"/>
          <p:cNvSpPr txBox="1">
            <a:spLocks/>
          </p:cNvSpPr>
          <p:nvPr/>
        </p:nvSpPr>
        <p:spPr>
          <a:xfrm>
            <a:off x="1489351" y="5278474"/>
            <a:ext cx="8173340" cy="656090"/>
          </a:xfrm>
          <a:prstGeom prst="rect">
            <a:avLst/>
          </a:prstGeom>
        </p:spPr>
        <p:txBody>
          <a:bodyPr vert="horz" lIns="97536" tIns="48768" rIns="97536" bIns="4876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700" b="1" u="sng" dirty="0">
                <a:solidFill>
                  <a:srgbClr val="552D81"/>
                </a:solidFill>
                <a:latin typeface="Segoe Script" panose="030B0504020000000003" pitchFamily="66" charset="0"/>
                <a:cs typeface="Segoe UI Semibold" panose="020B0702040204020203" pitchFamily="34" charset="0"/>
              </a:rPr>
              <a:t>next to </a:t>
            </a:r>
            <a:r>
              <a:rPr lang="en-US" sz="1700" b="1" dirty="0">
                <a:solidFill>
                  <a:schemeClr val="tx1">
                    <a:lumMod val="85000"/>
                    <a:lumOff val="15000"/>
                  </a:schemeClr>
                </a:solidFill>
                <a:latin typeface="Segoe Script" panose="030B0504020000000003" pitchFamily="66" charset="0"/>
                <a:cs typeface="Segoe UI Semibold" panose="020B0702040204020203" pitchFamily="34" charset="0"/>
              </a:rPr>
              <a:t>           </a:t>
            </a:r>
            <a:r>
              <a:rPr lang="en-US" sz="1700" b="1" u="sng" dirty="0">
                <a:solidFill>
                  <a:srgbClr val="B975A7"/>
                </a:solidFill>
                <a:latin typeface="Segoe Script" panose="030B0504020000000003" pitchFamily="66" charset="0"/>
                <a:cs typeface="Segoe UI Semibold" panose="020B0702040204020203" pitchFamily="34" charset="0"/>
              </a:rPr>
              <a:t>close to / near</a:t>
            </a:r>
            <a:r>
              <a:rPr lang="en-US" sz="1700" b="1" dirty="0">
                <a:solidFill>
                  <a:srgbClr val="B975A7"/>
                </a:solidFill>
                <a:latin typeface="Segoe Script" panose="030B0504020000000003" pitchFamily="66" charset="0"/>
                <a:cs typeface="Segoe UI Semibold" panose="020B0702040204020203" pitchFamily="34" charset="0"/>
              </a:rPr>
              <a:t>           </a:t>
            </a:r>
            <a:r>
              <a:rPr lang="en-US" sz="1700" b="1" u="sng" dirty="0">
                <a:solidFill>
                  <a:srgbClr val="872558"/>
                </a:solidFill>
                <a:latin typeface="Segoe Script" panose="030B0504020000000003" pitchFamily="66" charset="0"/>
                <a:cs typeface="Segoe UI Semibold" panose="020B0702040204020203" pitchFamily="34" charset="0"/>
              </a:rPr>
              <a:t>between</a:t>
            </a:r>
            <a:r>
              <a:rPr lang="en-US" sz="1700" b="1" dirty="0">
                <a:solidFill>
                  <a:schemeClr val="tx1">
                    <a:lumMod val="85000"/>
                    <a:lumOff val="15000"/>
                  </a:schemeClr>
                </a:solidFill>
                <a:latin typeface="Segoe Script" panose="030B0504020000000003" pitchFamily="66" charset="0"/>
                <a:cs typeface="Segoe UI Semibold" panose="020B0702040204020203" pitchFamily="34" charset="0"/>
              </a:rPr>
              <a:t>            </a:t>
            </a:r>
            <a:r>
              <a:rPr lang="en-US" sz="1700" b="1" u="sng" dirty="0">
                <a:solidFill>
                  <a:srgbClr val="B97441"/>
                </a:solidFill>
                <a:latin typeface="Segoe Script" panose="030B0504020000000003" pitchFamily="66" charset="0"/>
                <a:cs typeface="Segoe UI Semibold" panose="020B0702040204020203" pitchFamily="34" charset="0"/>
              </a:rPr>
              <a:t>in</a:t>
            </a:r>
            <a:endParaRPr lang="en-US" sz="1700" b="1" u="sng" dirty="0">
              <a:solidFill>
                <a:srgbClr val="B97441"/>
              </a:solidFill>
              <a:latin typeface="Segoe Script" panose="030B0504020000000003" pitchFamily="66" charset="0"/>
              <a:cs typeface="Segoe UI Semilight" panose="020B0402040204020203" pitchFamily="34" charset="0"/>
            </a:endParaRPr>
          </a:p>
        </p:txBody>
      </p:sp>
      <p:sp>
        <p:nvSpPr>
          <p:cNvPr id="61"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IV. </a:t>
            </a:r>
            <a:r>
              <a:rPr lang="es-MX" sz="3200" dirty="0" err="1">
                <a:solidFill>
                  <a:srgbClr val="B97441"/>
                </a:solidFill>
                <a:latin typeface="Segoe UI" panose="020B0502040204020203" pitchFamily="34" charset="0"/>
                <a:cs typeface="Segoe UI" panose="020B0502040204020203" pitchFamily="34" charset="0"/>
              </a:rPr>
              <a:t>Prepostions</a:t>
            </a:r>
            <a:r>
              <a:rPr lang="es-MX" sz="3200" dirty="0">
                <a:solidFill>
                  <a:srgbClr val="B97441"/>
                </a:solidFill>
                <a:latin typeface="Segoe UI" panose="020B0502040204020203" pitchFamily="34" charset="0"/>
                <a:cs typeface="Segoe UI" panose="020B0502040204020203" pitchFamily="34" charset="0"/>
              </a:rPr>
              <a:t> of Place</a:t>
            </a:r>
          </a:p>
        </p:txBody>
      </p:sp>
    </p:spTree>
    <p:extLst>
      <p:ext uri="{BB962C8B-B14F-4D97-AF65-F5344CB8AC3E}">
        <p14:creationId xmlns:p14="http://schemas.microsoft.com/office/powerpoint/2010/main" val="266127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7"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V. </a:t>
            </a:r>
            <a:r>
              <a:rPr lang="es-MX" sz="3200" dirty="0" err="1">
                <a:solidFill>
                  <a:srgbClr val="D6B024"/>
                </a:solidFill>
                <a:latin typeface="Segoe UI" panose="020B0502040204020203" pitchFamily="34" charset="0"/>
                <a:cs typeface="Segoe UI" panose="020B0502040204020203" pitchFamily="34" charset="0"/>
              </a:rPr>
              <a:t>Locate</a:t>
            </a:r>
            <a:r>
              <a:rPr lang="es-MX" sz="3200" dirty="0">
                <a:solidFill>
                  <a:srgbClr val="D6B024"/>
                </a:solidFill>
                <a:latin typeface="Segoe UI" panose="020B0502040204020203" pitchFamily="34" charset="0"/>
                <a:cs typeface="Segoe UI" panose="020B0502040204020203" pitchFamily="34" charset="0"/>
              </a:rPr>
              <a:t> </a:t>
            </a:r>
            <a:r>
              <a:rPr lang="es-MX" sz="3200" dirty="0" err="1">
                <a:solidFill>
                  <a:srgbClr val="D6B024"/>
                </a:solidFill>
                <a:latin typeface="Segoe UI" panose="020B0502040204020203" pitchFamily="34" charset="0"/>
                <a:cs typeface="Segoe UI" panose="020B0502040204020203" pitchFamily="34" charset="0"/>
              </a:rPr>
              <a:t>the</a:t>
            </a:r>
            <a:r>
              <a:rPr lang="es-MX" sz="3200" dirty="0">
                <a:solidFill>
                  <a:srgbClr val="D6B024"/>
                </a:solidFill>
                <a:latin typeface="Segoe UI" panose="020B0502040204020203" pitchFamily="34" charset="0"/>
                <a:cs typeface="Segoe UI" panose="020B0502040204020203" pitchFamily="34" charset="0"/>
              </a:rPr>
              <a:t> Places</a:t>
            </a:r>
          </a:p>
        </p:txBody>
      </p:sp>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69996" y="1720335"/>
            <a:ext cx="8287550" cy="9452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650" dirty="0">
                <a:latin typeface="Segoe UI Semibold" panose="020B0702040204020203" pitchFamily="34" charset="0"/>
                <a:cs typeface="Segoe UI Semibold" panose="020B0702040204020203" pitchFamily="34" charset="0"/>
              </a:rPr>
              <a:t>Instructions: </a:t>
            </a:r>
            <a:r>
              <a:rPr lang="en-US" sz="1650" dirty="0">
                <a:latin typeface="Segoe UI Semilight" panose="020B0402040204020203" pitchFamily="34" charset="0"/>
                <a:cs typeface="Segoe UI Semilight" panose="020B0402040204020203" pitchFamily="34" charset="0"/>
              </a:rPr>
              <a:t>Look at the map of the city and locate the places with prepositions. </a:t>
            </a:r>
          </a:p>
          <a:p>
            <a:pPr marL="0" marR="520700" indent="0" algn="just" defTabSz="457200">
              <a:spcBef>
                <a:spcPts val="100"/>
              </a:spcBef>
              <a:buSzPct val="145000"/>
              <a:buNone/>
              <a:defRPr sz="2500">
                <a:solidFill>
                  <a:srgbClr val="222222"/>
                </a:solidFill>
              </a:defRPr>
            </a:pPr>
            <a:endParaRPr lang="en-US" sz="1000" b="1" dirty="0">
              <a:solidFill>
                <a:srgbClr val="C993BB"/>
              </a:solidFill>
              <a:latin typeface="Segoe Script" panose="030B0504020000000003" pitchFamily="66" charset="0"/>
              <a:cs typeface="Segoe UI Semilight" panose="020B0402040204020203" pitchFamily="34" charset="0"/>
            </a:endParaRPr>
          </a:p>
          <a:p>
            <a:pPr marL="0" marR="520700" indent="0" algn="just" defTabSz="457200">
              <a:spcBef>
                <a:spcPts val="100"/>
              </a:spcBef>
              <a:buSzPct val="145000"/>
              <a:buNone/>
              <a:defRPr sz="2500">
                <a:solidFill>
                  <a:srgbClr val="222222"/>
                </a:solidFill>
              </a:defRPr>
            </a:pPr>
            <a:r>
              <a:rPr lang="en-US" sz="1650" b="1" u="sng" dirty="0">
                <a:solidFill>
                  <a:srgbClr val="872558"/>
                </a:solidFill>
                <a:latin typeface="Segoe Script" panose="030B0504020000000003" pitchFamily="66" charset="0"/>
                <a:cs typeface="Segoe UI Semilight" panose="020B0402040204020203" pitchFamily="34" charset="0"/>
              </a:rPr>
              <a:t>There is </a:t>
            </a:r>
            <a:r>
              <a:rPr lang="en-US" sz="1650" b="1" dirty="0">
                <a:solidFill>
                  <a:srgbClr val="872558"/>
                </a:solidFill>
                <a:latin typeface="Segoe Script" panose="030B0504020000000003" pitchFamily="66" charset="0"/>
                <a:cs typeface="Segoe UI Semilight" panose="020B0402040204020203" pitchFamily="34" charset="0"/>
              </a:rPr>
              <a:t>a restaurant below the market and </a:t>
            </a:r>
            <a:r>
              <a:rPr lang="en-US" sz="1650" b="1" u="sng" dirty="0">
                <a:solidFill>
                  <a:srgbClr val="872558"/>
                </a:solidFill>
                <a:latin typeface="Segoe Script" panose="030B0504020000000003" pitchFamily="66" charset="0"/>
                <a:cs typeface="Segoe UI Semilight" panose="020B0402040204020203" pitchFamily="34" charset="0"/>
              </a:rPr>
              <a:t>next to </a:t>
            </a:r>
            <a:r>
              <a:rPr lang="en-US" sz="1650" b="1" dirty="0">
                <a:solidFill>
                  <a:srgbClr val="872558"/>
                </a:solidFill>
                <a:latin typeface="Segoe Script" panose="030B0504020000000003" pitchFamily="66" charset="0"/>
                <a:cs typeface="Segoe UI Semilight" panose="020B0402040204020203" pitchFamily="34" charset="0"/>
              </a:rPr>
              <a:t>the hospital . </a:t>
            </a:r>
            <a:endParaRPr lang="es-MX" sz="1650" b="1" dirty="0">
              <a:solidFill>
                <a:srgbClr val="872558"/>
              </a:solidFill>
              <a:latin typeface="Segoe Script" panose="030B0504020000000003" pitchFamily="66" charset="0"/>
              <a:cs typeface="Segoe UI Semilight" panose="020B0402040204020203" pitchFamily="34" charset="0"/>
            </a:endParaRP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64" name="Imagen 63">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4" name="Imagen 53"/>
          <p:cNvPicPr>
            <a:picLocks noChangeAspect="1"/>
          </p:cNvPicPr>
          <p:nvPr/>
        </p:nvPicPr>
        <p:blipFill rotWithShape="1">
          <a:blip r:embed="rId7"/>
          <a:srcRect l="8972" t="20103" r="31822" b="31639"/>
          <a:stretch/>
        </p:blipFill>
        <p:spPr>
          <a:xfrm>
            <a:off x="1181101" y="2454649"/>
            <a:ext cx="7410450" cy="3397645"/>
          </a:xfrm>
          <a:prstGeom prst="rect">
            <a:avLst/>
          </a:prstGeom>
        </p:spPr>
      </p:pic>
    </p:spTree>
    <p:extLst>
      <p:ext uri="{BB962C8B-B14F-4D97-AF65-F5344CB8AC3E}">
        <p14:creationId xmlns:p14="http://schemas.microsoft.com/office/powerpoint/2010/main" val="3146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7"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VI. </a:t>
            </a:r>
            <a:r>
              <a:rPr lang="es-MX" sz="3200" dirty="0" err="1">
                <a:solidFill>
                  <a:srgbClr val="542C7F"/>
                </a:solidFill>
                <a:latin typeface="Segoe UI" panose="020B0502040204020203" pitchFamily="34" charset="0"/>
                <a:cs typeface="Segoe UI" panose="020B0502040204020203" pitchFamily="34" charset="0"/>
              </a:rPr>
              <a:t>Directions</a:t>
            </a:r>
            <a:r>
              <a:rPr lang="es-MX" sz="3200" dirty="0">
                <a:solidFill>
                  <a:srgbClr val="542C7F"/>
                </a:solidFill>
                <a:latin typeface="Segoe UI" panose="020B0502040204020203" pitchFamily="34" charset="0"/>
                <a:cs typeface="Segoe UI" panose="020B0502040204020203" pitchFamily="34" charset="0"/>
              </a:rPr>
              <a:t> </a:t>
            </a:r>
            <a:r>
              <a:rPr lang="es-MX" sz="3200" dirty="0" err="1">
                <a:solidFill>
                  <a:srgbClr val="542C7F"/>
                </a:solidFill>
                <a:latin typeface="Segoe UI" panose="020B0502040204020203" pitchFamily="34" charset="0"/>
                <a:cs typeface="Segoe UI" panose="020B0502040204020203" pitchFamily="34" charset="0"/>
              </a:rPr>
              <a:t>with</a:t>
            </a:r>
            <a:r>
              <a:rPr lang="es-MX" sz="3200" dirty="0">
                <a:solidFill>
                  <a:srgbClr val="542C7F"/>
                </a:solidFill>
                <a:latin typeface="Segoe UI" panose="020B0502040204020203" pitchFamily="34" charset="0"/>
                <a:cs typeface="Segoe UI" panose="020B0502040204020203" pitchFamily="34" charset="0"/>
              </a:rPr>
              <a:t> </a:t>
            </a:r>
            <a:r>
              <a:rPr lang="es-MX" sz="3200" dirty="0" err="1">
                <a:solidFill>
                  <a:srgbClr val="542C7F"/>
                </a:solidFill>
                <a:latin typeface="Segoe UI" panose="020B0502040204020203" pitchFamily="34" charset="0"/>
                <a:cs typeface="Segoe UI" panose="020B0502040204020203" pitchFamily="34" charset="0"/>
              </a:rPr>
              <a:t>Imperatives</a:t>
            </a:r>
            <a:endParaRPr lang="es-MX" sz="3200" dirty="0">
              <a:solidFill>
                <a:srgbClr val="542C7F"/>
              </a:solidFill>
              <a:latin typeface="Segoe UI" panose="020B0502040204020203" pitchFamily="34" charset="0"/>
              <a:cs typeface="Segoe UI" panose="020B0502040204020203" pitchFamily="34" charset="0"/>
            </a:endParaRPr>
          </a:p>
        </p:txBody>
      </p:sp>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69995" y="1967985"/>
            <a:ext cx="4384375" cy="9452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We use the imperative form to give orders or directions in English.</a:t>
            </a:r>
          </a:p>
          <a:p>
            <a:pPr marL="0" marR="520700" indent="0" algn="just" defTabSz="457200">
              <a:spcBef>
                <a:spcPts val="100"/>
              </a:spcBef>
              <a:buSzPct val="145000"/>
              <a:buNone/>
              <a:defRPr sz="2500">
                <a:solidFill>
                  <a:srgbClr val="222222"/>
                </a:solidFill>
              </a:defRPr>
            </a:pPr>
            <a:endParaRPr lang="en-US" sz="1700" dirty="0">
              <a:latin typeface="Segoe UI Semibold" panose="020B0702040204020203" pitchFamily="34" charset="0"/>
              <a:cs typeface="Segoe UI Semibold" panose="020B0702040204020203" pitchFamily="34" charset="0"/>
            </a:endParaRPr>
          </a:p>
          <a:p>
            <a:pPr marL="0" marR="520700" indent="0" algn="just" defTabSz="457200">
              <a:spcBef>
                <a:spcPts val="100"/>
              </a:spcBef>
              <a:buSzPct val="145000"/>
              <a:buNone/>
              <a:defRPr sz="2500">
                <a:solidFill>
                  <a:srgbClr val="222222"/>
                </a:solidFill>
              </a:defRPr>
            </a:pPr>
            <a:r>
              <a:rPr lang="en-US" sz="1700" b="1" dirty="0">
                <a:solidFill>
                  <a:srgbClr val="542C7F"/>
                </a:solidFill>
                <a:latin typeface="Segoe Script" panose="030B0504020000000003" pitchFamily="66" charset="0"/>
                <a:cs typeface="Segoe UI Semibold" panose="020B0702040204020203" pitchFamily="34" charset="0"/>
              </a:rPr>
              <a:t>“Eat your vegetables!”</a:t>
            </a:r>
          </a:p>
          <a:p>
            <a:pPr marL="0" marR="520700" indent="0" algn="just" defTabSz="457200">
              <a:spcBef>
                <a:spcPts val="100"/>
              </a:spcBef>
              <a:buSzPct val="145000"/>
              <a:buNone/>
              <a:defRPr sz="2500">
                <a:solidFill>
                  <a:srgbClr val="222222"/>
                </a:solidFill>
              </a:defRPr>
            </a:pPr>
            <a:r>
              <a:rPr lang="en-US" sz="1700" b="1" dirty="0">
                <a:solidFill>
                  <a:srgbClr val="B975A7"/>
                </a:solidFill>
                <a:latin typeface="Segoe Script" panose="030B0504020000000003" pitchFamily="66" charset="0"/>
                <a:cs typeface="Segoe UI Semibold" panose="020B0702040204020203" pitchFamily="34" charset="0"/>
              </a:rPr>
              <a:t>“Turn left and go straight on .”</a:t>
            </a:r>
          </a:p>
          <a:p>
            <a:pPr marL="0" marR="520700" indent="0" algn="just" defTabSz="457200">
              <a:spcBef>
                <a:spcPts val="100"/>
              </a:spcBef>
              <a:buSzPct val="145000"/>
              <a:buNone/>
              <a:defRPr sz="2500">
                <a:solidFill>
                  <a:srgbClr val="222222"/>
                </a:solidFill>
              </a:defRPr>
            </a:pPr>
            <a:endParaRPr lang="es-MX" sz="1700" b="1" dirty="0">
              <a:solidFill>
                <a:srgbClr val="872558"/>
              </a:solidFill>
              <a:latin typeface="Segoe UI Semibold" panose="020B0702040204020203" pitchFamily="34" charset="0"/>
              <a:cs typeface="Segoe UI Semibold" panose="020B0702040204020203" pitchFamily="34" charset="0"/>
            </a:endParaRPr>
          </a:p>
          <a:p>
            <a:pPr marL="0" marR="520700" indent="0" algn="just" defTabSz="457200">
              <a:spcBef>
                <a:spcPts val="100"/>
              </a:spcBef>
              <a:buSzPct val="145000"/>
              <a:buNone/>
              <a:defRPr sz="2500">
                <a:solidFill>
                  <a:srgbClr val="222222"/>
                </a:solidFill>
              </a:defRPr>
            </a:pPr>
            <a:r>
              <a:rPr lang="en-US" sz="1700" b="1" dirty="0">
                <a:solidFill>
                  <a:schemeClr val="tx1">
                    <a:lumMod val="85000"/>
                    <a:lumOff val="15000"/>
                  </a:schemeClr>
                </a:solidFill>
                <a:latin typeface="Segoe UI Semibold" panose="020B0702040204020203" pitchFamily="34" charset="0"/>
                <a:cs typeface="Segoe UI Semibold" panose="020B0702040204020203" pitchFamily="34" charset="0"/>
              </a:rPr>
              <a:t>We can also use the imperative form to give a warning or advice, and (if you use “please”) to make a request.</a:t>
            </a:r>
          </a:p>
          <a:p>
            <a:pPr marL="0" marR="520700" indent="0" algn="just" defTabSz="457200">
              <a:spcBef>
                <a:spcPts val="100"/>
              </a:spcBef>
              <a:buSzPct val="145000"/>
              <a:buNone/>
              <a:defRPr sz="2500">
                <a:solidFill>
                  <a:srgbClr val="222222"/>
                </a:solidFill>
              </a:defRPr>
            </a:pPr>
            <a:endParaRPr lang="en-US" sz="1700" b="1" dirty="0">
              <a:solidFill>
                <a:srgbClr val="872558"/>
              </a:solidFill>
              <a:latin typeface="Segoe Script" panose="030B0504020000000003" pitchFamily="66" charset="0"/>
              <a:cs typeface="Segoe UI Semilight" panose="020B0402040204020203" pitchFamily="34" charset="0"/>
            </a:endParaRPr>
          </a:p>
          <a:p>
            <a:pPr marL="0" marR="520700" indent="0" algn="just" defTabSz="457200">
              <a:spcBef>
                <a:spcPts val="100"/>
              </a:spcBef>
              <a:buSzPct val="145000"/>
              <a:buNone/>
              <a:defRPr sz="2500">
                <a:solidFill>
                  <a:srgbClr val="222222"/>
                </a:solidFill>
              </a:defRPr>
            </a:pPr>
            <a:r>
              <a:rPr lang="en-US" sz="1700" b="1" dirty="0">
                <a:solidFill>
                  <a:srgbClr val="872558"/>
                </a:solidFill>
                <a:latin typeface="Segoe Script" panose="030B0504020000000003" pitchFamily="66" charset="0"/>
                <a:cs typeface="Segoe UI Semilight" panose="020B0402040204020203" pitchFamily="34" charset="0"/>
              </a:rPr>
              <a:t>“</a:t>
            </a:r>
            <a:r>
              <a:rPr lang="en-US" sz="1700" b="1" dirty="0" err="1">
                <a:solidFill>
                  <a:srgbClr val="872558"/>
                </a:solidFill>
                <a:latin typeface="Segoe Script" panose="030B0504020000000003" pitchFamily="66" charset="0"/>
                <a:cs typeface="Segoe UI Semilight" panose="020B0402040204020203" pitchFamily="34" charset="0"/>
              </a:rPr>
              <a:t>Practise</a:t>
            </a:r>
            <a:r>
              <a:rPr lang="en-US" sz="1700" b="1" dirty="0">
                <a:solidFill>
                  <a:srgbClr val="872558"/>
                </a:solidFill>
                <a:latin typeface="Segoe Script" panose="030B0504020000000003" pitchFamily="66" charset="0"/>
                <a:cs typeface="Segoe UI Semilight" panose="020B0402040204020203" pitchFamily="34" charset="0"/>
              </a:rPr>
              <a:t> English for ten minutes a day!”</a:t>
            </a:r>
          </a:p>
          <a:p>
            <a:pPr marL="0" marR="520700" indent="0" algn="just" defTabSz="457200">
              <a:spcBef>
                <a:spcPts val="100"/>
              </a:spcBef>
              <a:buSzPct val="145000"/>
              <a:buNone/>
              <a:defRPr sz="2500">
                <a:solidFill>
                  <a:srgbClr val="222222"/>
                </a:solidFill>
              </a:defRPr>
            </a:pPr>
            <a:r>
              <a:rPr lang="en-US" sz="1700" b="1" dirty="0">
                <a:solidFill>
                  <a:srgbClr val="B97441"/>
                </a:solidFill>
                <a:latin typeface="Segoe Script" panose="030B0504020000000003" pitchFamily="66" charset="0"/>
                <a:cs typeface="Segoe UI Semilight" panose="020B0402040204020203" pitchFamily="34" charset="0"/>
              </a:rPr>
              <a:t>“Be careful!”</a:t>
            </a:r>
          </a:p>
          <a:p>
            <a:pPr marL="0" marR="520700" indent="0" algn="just" defTabSz="457200">
              <a:spcBef>
                <a:spcPts val="100"/>
              </a:spcBef>
              <a:buSzPct val="145000"/>
              <a:buNone/>
              <a:defRPr sz="2500">
                <a:solidFill>
                  <a:srgbClr val="222222"/>
                </a:solidFill>
              </a:defRPr>
            </a:pPr>
            <a:r>
              <a:rPr lang="en-US" sz="1700" b="1" dirty="0">
                <a:solidFill>
                  <a:srgbClr val="D6B024"/>
                </a:solidFill>
                <a:latin typeface="Segoe Script" panose="030B0504020000000003" pitchFamily="66" charset="0"/>
                <a:cs typeface="Segoe UI Semilight" panose="020B0402040204020203" pitchFamily="34" charset="0"/>
              </a:rPr>
              <a:t>“Please take a seat.”</a:t>
            </a:r>
            <a:endParaRPr lang="es-MX" sz="1700" b="1" dirty="0">
              <a:solidFill>
                <a:srgbClr val="D6B024"/>
              </a:solidFill>
              <a:latin typeface="Segoe Script" panose="030B0504020000000003" pitchFamily="66" charset="0"/>
              <a:cs typeface="Segoe UI Semilight" panose="020B0402040204020203" pitchFamily="34" charset="0"/>
            </a:endParaRP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64" name="Imagen 63">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7"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0292" y="1846801"/>
            <a:ext cx="3011960" cy="376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80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69995" y="1967985"/>
            <a:ext cx="4511655" cy="9452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To make a negative imperative, put “do not” or “don’t” before the verb. (Don’t is more informal than “do not”.)</a:t>
            </a:r>
          </a:p>
          <a:p>
            <a:pPr marL="0" marR="520700" indent="0" algn="just" defTabSz="457200">
              <a:spcBef>
                <a:spcPts val="100"/>
              </a:spcBef>
              <a:buSzPct val="145000"/>
              <a:buNone/>
              <a:defRPr sz="2500">
                <a:solidFill>
                  <a:srgbClr val="222222"/>
                </a:solidFill>
              </a:defRPr>
            </a:pPr>
            <a:endParaRPr lang="en-US" sz="1700" dirty="0">
              <a:latin typeface="Segoe UI Semibold" panose="020B0702040204020203" pitchFamily="34" charset="0"/>
              <a:cs typeface="Segoe UI Semibold" panose="020B0702040204020203" pitchFamily="34" charset="0"/>
            </a:endParaRPr>
          </a:p>
          <a:p>
            <a:pPr marL="0" marR="520700" indent="0" algn="just" defTabSz="457200">
              <a:spcBef>
                <a:spcPts val="100"/>
              </a:spcBef>
              <a:buSzPct val="145000"/>
              <a:buNone/>
              <a:defRPr sz="2500">
                <a:solidFill>
                  <a:srgbClr val="222222"/>
                </a:solidFill>
              </a:defRPr>
            </a:pPr>
            <a:r>
              <a:rPr lang="en-US" sz="1700" b="1" dirty="0">
                <a:solidFill>
                  <a:srgbClr val="542C7F"/>
                </a:solidFill>
                <a:latin typeface="Segoe Script" panose="030B0504020000000003" pitchFamily="66" charset="0"/>
                <a:cs typeface="Segoe UI Semibold" panose="020B0702040204020203" pitchFamily="34" charset="0"/>
              </a:rPr>
              <a:t>“Don’t leave now!”</a:t>
            </a:r>
          </a:p>
          <a:p>
            <a:pPr marL="0" marR="520700" indent="0" algn="just" defTabSz="457200">
              <a:spcBef>
                <a:spcPts val="100"/>
              </a:spcBef>
              <a:buSzPct val="145000"/>
              <a:buNone/>
              <a:defRPr sz="2500">
                <a:solidFill>
                  <a:srgbClr val="222222"/>
                </a:solidFill>
              </a:defRPr>
            </a:pPr>
            <a:r>
              <a:rPr lang="en-US" sz="1700" b="1" dirty="0">
                <a:solidFill>
                  <a:srgbClr val="B975A7"/>
                </a:solidFill>
                <a:latin typeface="Segoe Script" panose="030B0504020000000003" pitchFamily="66" charset="0"/>
                <a:cs typeface="Segoe UI Semibold" panose="020B0702040204020203" pitchFamily="34" charset="0"/>
              </a:rPr>
              <a:t>“Do not walk on the grass.”</a:t>
            </a:r>
          </a:p>
          <a:p>
            <a:pPr marL="0" marR="520700" indent="0" algn="just" defTabSz="457200">
              <a:spcBef>
                <a:spcPts val="100"/>
              </a:spcBef>
              <a:buSzPct val="145000"/>
              <a:buNone/>
              <a:defRPr sz="2500">
                <a:solidFill>
                  <a:srgbClr val="222222"/>
                </a:solidFill>
              </a:defRPr>
            </a:pPr>
            <a:endParaRPr lang="es-MX" sz="1700" b="1" dirty="0">
              <a:solidFill>
                <a:srgbClr val="872558"/>
              </a:solidFill>
              <a:latin typeface="Segoe UI Semibold" panose="020B0702040204020203" pitchFamily="34" charset="0"/>
              <a:cs typeface="Segoe UI Semibold" panose="020B0702040204020203" pitchFamily="34" charset="0"/>
            </a:endParaRPr>
          </a:p>
          <a:p>
            <a:pPr marL="0" marR="520700" indent="0" algn="just" defTabSz="457200">
              <a:spcBef>
                <a:spcPts val="100"/>
              </a:spcBef>
              <a:buSzPct val="145000"/>
              <a:buNone/>
              <a:defRPr sz="2500">
                <a:solidFill>
                  <a:srgbClr val="222222"/>
                </a:solidFill>
              </a:defRPr>
            </a:pPr>
            <a:r>
              <a:rPr lang="en-US" sz="1700" b="1" dirty="0">
                <a:solidFill>
                  <a:schemeClr val="tx1">
                    <a:lumMod val="85000"/>
                    <a:lumOff val="15000"/>
                  </a:schemeClr>
                </a:solidFill>
                <a:latin typeface="Segoe UI Semibold" panose="020B0702040204020203" pitchFamily="34" charset="0"/>
                <a:cs typeface="Segoe UI Semibold" panose="020B0702040204020203" pitchFamily="34" charset="0"/>
              </a:rPr>
              <a:t>As with the affirmative imperative, you can use “please” to make a more polite request. </a:t>
            </a:r>
          </a:p>
          <a:p>
            <a:pPr marL="0" marR="520700" indent="0" algn="just" defTabSz="457200">
              <a:spcBef>
                <a:spcPts val="100"/>
              </a:spcBef>
              <a:buSzPct val="145000"/>
              <a:buNone/>
              <a:defRPr sz="2500">
                <a:solidFill>
                  <a:srgbClr val="222222"/>
                </a:solidFill>
              </a:defRPr>
            </a:pPr>
            <a:endParaRPr lang="en-US" sz="1700" b="1" dirty="0">
              <a:solidFill>
                <a:srgbClr val="872558"/>
              </a:solidFill>
              <a:latin typeface="Segoe Script" panose="030B0504020000000003" pitchFamily="66" charset="0"/>
              <a:cs typeface="Segoe UI Semilight" panose="020B0402040204020203" pitchFamily="34" charset="0"/>
            </a:endParaRPr>
          </a:p>
          <a:p>
            <a:pPr marL="0" marR="520700" indent="0" algn="just" defTabSz="457200">
              <a:spcBef>
                <a:spcPts val="100"/>
              </a:spcBef>
              <a:buSzPct val="145000"/>
              <a:buNone/>
              <a:defRPr sz="2500">
                <a:solidFill>
                  <a:srgbClr val="222222"/>
                </a:solidFill>
              </a:defRPr>
            </a:pPr>
            <a:r>
              <a:rPr lang="en-US" sz="1700" b="1" dirty="0">
                <a:solidFill>
                  <a:srgbClr val="872558"/>
                </a:solidFill>
                <a:latin typeface="Segoe Script" panose="030B0504020000000003" pitchFamily="66" charset="0"/>
                <a:cs typeface="Segoe UI Semilight" panose="020B0402040204020203" pitchFamily="34" charset="0"/>
              </a:rPr>
              <a:t>“Please don’t run inside!”</a:t>
            </a:r>
          </a:p>
          <a:p>
            <a:pPr marL="0" marR="520700" indent="0" algn="just" defTabSz="457200">
              <a:spcBef>
                <a:spcPts val="100"/>
              </a:spcBef>
              <a:buSzPct val="145000"/>
              <a:buNone/>
              <a:defRPr sz="2500">
                <a:solidFill>
                  <a:srgbClr val="222222"/>
                </a:solidFill>
              </a:defRPr>
            </a:pPr>
            <a:r>
              <a:rPr lang="en-US" sz="1700" b="1" dirty="0">
                <a:solidFill>
                  <a:srgbClr val="B97441"/>
                </a:solidFill>
                <a:latin typeface="Segoe Script" panose="030B0504020000000003" pitchFamily="66" charset="0"/>
                <a:cs typeface="Segoe UI Semilight" panose="020B0402040204020203" pitchFamily="34" charset="0"/>
              </a:rPr>
              <a:t>“Please don’t worry!”</a:t>
            </a:r>
          </a:p>
          <a:p>
            <a:pPr marL="0" marR="520700" indent="0" algn="just" defTabSz="457200">
              <a:spcBef>
                <a:spcPts val="100"/>
              </a:spcBef>
              <a:buSzPct val="145000"/>
              <a:buNone/>
              <a:defRPr sz="2500">
                <a:solidFill>
                  <a:srgbClr val="222222"/>
                </a:solidFill>
              </a:defRPr>
            </a:pPr>
            <a:r>
              <a:rPr lang="es-MX" sz="1700" b="1" dirty="0">
                <a:solidFill>
                  <a:srgbClr val="D6B024"/>
                </a:solidFill>
                <a:latin typeface="Segoe Script" panose="030B0504020000000003" pitchFamily="66" charset="0"/>
                <a:cs typeface="Segoe UI Semilight" panose="020B0402040204020203" pitchFamily="34" charset="0"/>
              </a:rPr>
              <a:t>“</a:t>
            </a:r>
            <a:r>
              <a:rPr lang="es-MX" sz="1700" b="1" dirty="0" err="1">
                <a:solidFill>
                  <a:srgbClr val="D6B024"/>
                </a:solidFill>
                <a:latin typeface="Segoe Script" panose="030B0504020000000003" pitchFamily="66" charset="0"/>
                <a:cs typeface="Segoe UI Semilight" panose="020B0402040204020203" pitchFamily="34" charset="0"/>
              </a:rPr>
              <a:t>Don’t</a:t>
            </a:r>
            <a:r>
              <a:rPr lang="es-MX" sz="1700" b="1" dirty="0">
                <a:solidFill>
                  <a:srgbClr val="D6B024"/>
                </a:solidFill>
                <a:latin typeface="Segoe Script" panose="030B0504020000000003" pitchFamily="66" charset="0"/>
                <a:cs typeface="Segoe UI Semilight" panose="020B0402040204020203" pitchFamily="34" charset="0"/>
              </a:rPr>
              <a:t> </a:t>
            </a:r>
            <a:r>
              <a:rPr lang="es-MX" sz="1700" b="1" dirty="0" err="1">
                <a:solidFill>
                  <a:srgbClr val="D6B024"/>
                </a:solidFill>
                <a:latin typeface="Segoe Script" panose="030B0504020000000003" pitchFamily="66" charset="0"/>
                <a:cs typeface="Segoe UI Semilight" panose="020B0402040204020203" pitchFamily="34" charset="0"/>
              </a:rPr>
              <a:t>arrive</a:t>
            </a:r>
            <a:r>
              <a:rPr lang="es-MX" sz="1700" b="1" dirty="0">
                <a:solidFill>
                  <a:srgbClr val="D6B024"/>
                </a:solidFill>
                <a:latin typeface="Segoe Script" panose="030B0504020000000003" pitchFamily="66" charset="0"/>
                <a:cs typeface="Segoe UI Semilight" panose="020B0402040204020203" pitchFamily="34" charset="0"/>
              </a:rPr>
              <a:t> late, </a:t>
            </a:r>
            <a:r>
              <a:rPr lang="es-MX" sz="1700" b="1" dirty="0" err="1">
                <a:solidFill>
                  <a:srgbClr val="D6B024"/>
                </a:solidFill>
                <a:latin typeface="Segoe Script" panose="030B0504020000000003" pitchFamily="66" charset="0"/>
                <a:cs typeface="Segoe UI Semilight" panose="020B0402040204020203" pitchFamily="34" charset="0"/>
              </a:rPr>
              <a:t>please</a:t>
            </a:r>
            <a:r>
              <a:rPr lang="es-MX" sz="1700" b="1" dirty="0">
                <a:solidFill>
                  <a:srgbClr val="D6B024"/>
                </a:solidFill>
                <a:latin typeface="Segoe Script" panose="030B0504020000000003" pitchFamily="66" charset="0"/>
                <a:cs typeface="Segoe UI Semilight" panose="020B0402040204020203" pitchFamily="34" charset="0"/>
              </a:rPr>
              <a:t> .”</a:t>
            </a:r>
            <a:endParaRPr lang="en-US" sz="1700" b="1" dirty="0">
              <a:solidFill>
                <a:srgbClr val="D6B024"/>
              </a:solidFill>
              <a:latin typeface="Segoe Script" panose="030B0504020000000003" pitchFamily="66" charset="0"/>
              <a:cs typeface="Segoe UI Semilight" panose="020B0402040204020203" pitchFamily="34" charset="0"/>
            </a:endParaRP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64" name="Imagen 63">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6" name="Picture 2" descr="Imagen relacionada"/>
          <p:cNvPicPr>
            <a:picLocks noChangeAspect="1" noChangeArrowheads="1"/>
          </p:cNvPicPr>
          <p:nvPr/>
        </p:nvPicPr>
        <p:blipFill rotWithShape="1">
          <a:blip r:embed="rId7">
            <a:extLst>
              <a:ext uri="{28A0092B-C50C-407E-A947-70E740481C1C}">
                <a14:useLocalDpi xmlns:a14="http://schemas.microsoft.com/office/drawing/2010/main" val="0"/>
              </a:ext>
            </a:extLst>
          </a:blip>
          <a:srcRect l="6344" r="8141"/>
          <a:stretch/>
        </p:blipFill>
        <p:spPr bwMode="auto">
          <a:xfrm>
            <a:off x="5438775" y="1851844"/>
            <a:ext cx="3209926" cy="3753623"/>
          </a:xfrm>
          <a:prstGeom prst="rect">
            <a:avLst/>
          </a:prstGeom>
          <a:noFill/>
          <a:extLst>
            <a:ext uri="{909E8E84-426E-40DD-AFC4-6F175D3DCCD1}">
              <a14:hiddenFill xmlns:a14="http://schemas.microsoft.com/office/drawing/2010/main">
                <a:solidFill>
                  <a:srgbClr val="FFFFFF"/>
                </a:solidFill>
              </a14:hiddenFill>
            </a:ext>
          </a:extLst>
        </p:spPr>
      </p:pic>
      <p:sp>
        <p:nvSpPr>
          <p:cNvPr id="57"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VI. </a:t>
            </a:r>
            <a:r>
              <a:rPr lang="es-MX" sz="3200" dirty="0" err="1">
                <a:solidFill>
                  <a:srgbClr val="542C7F"/>
                </a:solidFill>
                <a:latin typeface="Segoe UI" panose="020B0502040204020203" pitchFamily="34" charset="0"/>
                <a:cs typeface="Segoe UI" panose="020B0502040204020203" pitchFamily="34" charset="0"/>
              </a:rPr>
              <a:t>Directions</a:t>
            </a:r>
            <a:r>
              <a:rPr lang="es-MX" sz="3200" dirty="0">
                <a:solidFill>
                  <a:srgbClr val="542C7F"/>
                </a:solidFill>
                <a:latin typeface="Segoe UI" panose="020B0502040204020203" pitchFamily="34" charset="0"/>
                <a:cs typeface="Segoe UI" panose="020B0502040204020203" pitchFamily="34" charset="0"/>
              </a:rPr>
              <a:t> </a:t>
            </a:r>
            <a:r>
              <a:rPr lang="es-MX" sz="3200" dirty="0" err="1">
                <a:solidFill>
                  <a:srgbClr val="542C7F"/>
                </a:solidFill>
                <a:latin typeface="Segoe UI" panose="020B0502040204020203" pitchFamily="34" charset="0"/>
                <a:cs typeface="Segoe UI" panose="020B0502040204020203" pitchFamily="34" charset="0"/>
              </a:rPr>
              <a:t>with</a:t>
            </a:r>
            <a:r>
              <a:rPr lang="es-MX" sz="3200" dirty="0">
                <a:solidFill>
                  <a:srgbClr val="542C7F"/>
                </a:solidFill>
                <a:latin typeface="Segoe UI" panose="020B0502040204020203" pitchFamily="34" charset="0"/>
                <a:cs typeface="Segoe UI" panose="020B0502040204020203" pitchFamily="34" charset="0"/>
              </a:rPr>
              <a:t> </a:t>
            </a:r>
            <a:r>
              <a:rPr lang="es-MX" sz="3200" dirty="0" err="1">
                <a:solidFill>
                  <a:srgbClr val="542C7F"/>
                </a:solidFill>
                <a:latin typeface="Segoe UI" panose="020B0502040204020203" pitchFamily="34" charset="0"/>
                <a:cs typeface="Segoe UI" panose="020B0502040204020203" pitchFamily="34" charset="0"/>
              </a:rPr>
              <a:t>Imperatives</a:t>
            </a:r>
            <a:endParaRPr lang="es-MX" sz="3200" dirty="0">
              <a:solidFill>
                <a:srgbClr val="542C7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1251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69995" y="1967985"/>
            <a:ext cx="4511655" cy="9452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700" dirty="0">
                <a:solidFill>
                  <a:schemeClr val="tx1">
                    <a:lumMod val="85000"/>
                    <a:lumOff val="15000"/>
                  </a:schemeClr>
                </a:solidFill>
                <a:latin typeface="Segoe UI Semibold" panose="020B0702040204020203" pitchFamily="34" charset="0"/>
                <a:cs typeface="Segoe UI Semibold" panose="020B0702040204020203" pitchFamily="34" charset="0"/>
              </a:rPr>
              <a:t>Use “Where is...?” and “How” to ask about the location of things and to get guidance. </a:t>
            </a:r>
          </a:p>
          <a:p>
            <a:pPr marL="0" marR="520700" indent="0" algn="just" defTabSz="457200">
              <a:spcBef>
                <a:spcPts val="100"/>
              </a:spcBef>
              <a:buSzPct val="145000"/>
              <a:buNone/>
              <a:defRPr sz="2500">
                <a:solidFill>
                  <a:srgbClr val="222222"/>
                </a:solidFill>
              </a:defRPr>
            </a:pPr>
            <a:endParaRPr lang="es-MX" sz="1700" b="1"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marR="520700" indent="0" algn="just" defTabSz="457200">
              <a:spcBef>
                <a:spcPts val="100"/>
              </a:spcBef>
              <a:buSzPct val="145000"/>
              <a:buNone/>
              <a:defRPr sz="2500">
                <a:solidFill>
                  <a:srgbClr val="222222"/>
                </a:solidFill>
              </a:defRPr>
            </a:pPr>
            <a:r>
              <a:rPr lang="en-US" sz="1700" b="1" dirty="0">
                <a:solidFill>
                  <a:srgbClr val="542C7F"/>
                </a:solidFill>
                <a:latin typeface="Segoe Script" panose="030B0504020000000003" pitchFamily="66" charset="0"/>
                <a:cs typeface="Segoe UI Semilight" panose="020B0402040204020203" pitchFamily="34" charset="0"/>
              </a:rPr>
              <a:t>Where is the stadium?</a:t>
            </a:r>
          </a:p>
          <a:p>
            <a:pPr marL="0" marR="520700" indent="0" algn="just" defTabSz="457200">
              <a:spcBef>
                <a:spcPts val="100"/>
              </a:spcBef>
              <a:buSzPct val="145000"/>
              <a:buNone/>
              <a:defRPr sz="2500">
                <a:solidFill>
                  <a:srgbClr val="222222"/>
                </a:solidFill>
              </a:defRPr>
            </a:pPr>
            <a:r>
              <a:rPr lang="en-US" sz="1700" b="1" dirty="0">
                <a:solidFill>
                  <a:srgbClr val="B975A7"/>
                </a:solidFill>
                <a:latin typeface="Segoe Script" panose="030B0504020000000003" pitchFamily="66" charset="0"/>
                <a:cs typeface="Segoe UI Semilight" panose="020B0402040204020203" pitchFamily="34" charset="0"/>
              </a:rPr>
              <a:t>How do I get to the stadium?</a:t>
            </a:r>
          </a:p>
          <a:p>
            <a:pPr marL="0" marR="520700" indent="0" algn="just" defTabSz="457200">
              <a:spcBef>
                <a:spcPts val="100"/>
              </a:spcBef>
              <a:buSzPct val="145000"/>
              <a:buNone/>
              <a:defRPr sz="2500">
                <a:solidFill>
                  <a:srgbClr val="222222"/>
                </a:solidFill>
              </a:defRPr>
            </a:pPr>
            <a:endParaRPr lang="es-MX" sz="1700" b="1" dirty="0">
              <a:solidFill>
                <a:srgbClr val="D6B024"/>
              </a:solidFill>
              <a:latin typeface="Segoe Script" panose="030B0504020000000003" pitchFamily="66" charset="0"/>
              <a:cs typeface="Segoe UI Semilight" panose="020B0402040204020203" pitchFamily="34" charset="0"/>
            </a:endParaRPr>
          </a:p>
          <a:p>
            <a:pPr marL="0" marR="520700" indent="0" algn="just" defTabSz="457200">
              <a:spcBef>
                <a:spcPts val="100"/>
              </a:spcBef>
              <a:buSzPct val="145000"/>
              <a:buNone/>
              <a:defRPr sz="2500">
                <a:solidFill>
                  <a:srgbClr val="222222"/>
                </a:solidFill>
              </a:defRPr>
            </a:pPr>
            <a:r>
              <a:rPr lang="en-US" sz="1700" b="1" dirty="0">
                <a:solidFill>
                  <a:schemeClr val="tx1">
                    <a:lumMod val="85000"/>
                    <a:lumOff val="15000"/>
                  </a:schemeClr>
                </a:solidFill>
                <a:latin typeface="Segoe UI Semibold" panose="020B0702040204020203" pitchFamily="34" charset="0"/>
                <a:cs typeface="Segoe UI Semibold" panose="020B0702040204020203" pitchFamily="34" charset="0"/>
              </a:rPr>
              <a:t>For the answer, we use the imperative and prepositions of place and word like ‘left’, ‘right’, ‘straight ahead.’</a:t>
            </a:r>
          </a:p>
          <a:p>
            <a:pPr marL="0" marR="520700" indent="0" algn="just" defTabSz="457200">
              <a:spcBef>
                <a:spcPts val="100"/>
              </a:spcBef>
              <a:buSzPct val="145000"/>
              <a:buNone/>
              <a:defRPr sz="2500">
                <a:solidFill>
                  <a:srgbClr val="222222"/>
                </a:solidFill>
              </a:defRPr>
            </a:pPr>
            <a:endParaRPr lang="es-MX" sz="1700" b="1"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marR="520700" indent="0" algn="just" defTabSz="457200">
              <a:spcBef>
                <a:spcPts val="100"/>
              </a:spcBef>
              <a:buSzPct val="145000"/>
              <a:buNone/>
              <a:defRPr sz="2500">
                <a:solidFill>
                  <a:srgbClr val="222222"/>
                </a:solidFill>
              </a:defRPr>
            </a:pPr>
            <a:r>
              <a:rPr lang="en-US" sz="1700" b="1" dirty="0">
                <a:solidFill>
                  <a:srgbClr val="872558"/>
                </a:solidFill>
                <a:latin typeface="Segoe Script" panose="030B0504020000000003" pitchFamily="66" charset="0"/>
                <a:cs typeface="Segoe UI Semibold" panose="020B0702040204020203" pitchFamily="34" charset="0"/>
              </a:rPr>
              <a:t>Go straight ahead.</a:t>
            </a:r>
          </a:p>
          <a:p>
            <a:pPr marL="0" marR="520700" indent="0" algn="just" defTabSz="457200">
              <a:spcBef>
                <a:spcPts val="100"/>
              </a:spcBef>
              <a:buSzPct val="145000"/>
              <a:buNone/>
              <a:defRPr sz="2500">
                <a:solidFill>
                  <a:srgbClr val="222222"/>
                </a:solidFill>
              </a:defRPr>
            </a:pPr>
            <a:r>
              <a:rPr lang="en-US" sz="1700" b="1" dirty="0">
                <a:solidFill>
                  <a:srgbClr val="B97441"/>
                </a:solidFill>
                <a:latin typeface="Segoe Script" panose="030B0504020000000003" pitchFamily="66" charset="0"/>
                <a:cs typeface="Segoe UI Semibold" panose="020B0702040204020203" pitchFamily="34" charset="0"/>
              </a:rPr>
              <a:t>Look in front of the cinema.</a:t>
            </a:r>
          </a:p>
          <a:p>
            <a:pPr marL="0" marR="520700" indent="0" algn="just" defTabSz="457200">
              <a:spcBef>
                <a:spcPts val="100"/>
              </a:spcBef>
              <a:buSzPct val="145000"/>
              <a:buNone/>
              <a:defRPr sz="2500">
                <a:solidFill>
                  <a:srgbClr val="222222"/>
                </a:solidFill>
              </a:defRPr>
            </a:pPr>
            <a:r>
              <a:rPr lang="en-US" sz="1700" b="1" dirty="0">
                <a:solidFill>
                  <a:srgbClr val="D6B024"/>
                </a:solidFill>
                <a:latin typeface="Segoe Script" panose="030B0504020000000003" pitchFamily="66" charset="0"/>
                <a:cs typeface="Segoe UI Semibold" panose="020B0702040204020203" pitchFamily="34" charset="0"/>
              </a:rPr>
              <a:t>Walk next to park.</a:t>
            </a:r>
          </a:p>
          <a:p>
            <a:pPr marL="0" marR="520700" indent="0" algn="just" defTabSz="457200">
              <a:spcBef>
                <a:spcPts val="100"/>
              </a:spcBef>
              <a:buSzPct val="145000"/>
              <a:buNone/>
              <a:defRPr sz="2500">
                <a:solidFill>
                  <a:srgbClr val="222222"/>
                </a:solidFill>
              </a:defRPr>
            </a:pPr>
            <a:endParaRPr lang="en-US" sz="1700" b="1" dirty="0">
              <a:solidFill>
                <a:srgbClr val="D6B024"/>
              </a:solidFill>
              <a:latin typeface="Segoe Script" panose="030B0504020000000003" pitchFamily="66" charset="0"/>
              <a:cs typeface="Segoe UI Semilight" panose="020B0402040204020203" pitchFamily="34" charset="0"/>
            </a:endParaRP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64" name="Imagen 63">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5"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0292" y="1846801"/>
            <a:ext cx="3011960" cy="3762544"/>
          </a:xfrm>
          <a:prstGeom prst="rect">
            <a:avLst/>
          </a:prstGeom>
          <a:noFill/>
          <a:extLst>
            <a:ext uri="{909E8E84-426E-40DD-AFC4-6F175D3DCCD1}">
              <a14:hiddenFill xmlns:a14="http://schemas.microsoft.com/office/drawing/2010/main">
                <a:solidFill>
                  <a:srgbClr val="FFFFFF"/>
                </a:solidFill>
              </a14:hiddenFill>
            </a:ext>
          </a:extLst>
        </p:spPr>
      </p:pic>
      <p:sp>
        <p:nvSpPr>
          <p:cNvPr id="56"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VI. </a:t>
            </a:r>
            <a:r>
              <a:rPr lang="es-MX" sz="3200" dirty="0" err="1">
                <a:solidFill>
                  <a:srgbClr val="542C7F"/>
                </a:solidFill>
                <a:latin typeface="Segoe UI" panose="020B0502040204020203" pitchFamily="34" charset="0"/>
                <a:cs typeface="Segoe UI" panose="020B0502040204020203" pitchFamily="34" charset="0"/>
              </a:rPr>
              <a:t>Directions</a:t>
            </a:r>
            <a:r>
              <a:rPr lang="es-MX" sz="3200" dirty="0">
                <a:solidFill>
                  <a:srgbClr val="542C7F"/>
                </a:solidFill>
                <a:latin typeface="Segoe UI" panose="020B0502040204020203" pitchFamily="34" charset="0"/>
                <a:cs typeface="Segoe UI" panose="020B0502040204020203" pitchFamily="34" charset="0"/>
              </a:rPr>
              <a:t> </a:t>
            </a:r>
            <a:r>
              <a:rPr lang="es-MX" sz="3200" dirty="0" err="1">
                <a:solidFill>
                  <a:srgbClr val="542C7F"/>
                </a:solidFill>
                <a:latin typeface="Segoe UI" panose="020B0502040204020203" pitchFamily="34" charset="0"/>
                <a:cs typeface="Segoe UI" panose="020B0502040204020203" pitchFamily="34" charset="0"/>
              </a:rPr>
              <a:t>with</a:t>
            </a:r>
            <a:r>
              <a:rPr lang="es-MX" sz="3200" dirty="0">
                <a:solidFill>
                  <a:srgbClr val="542C7F"/>
                </a:solidFill>
                <a:latin typeface="Segoe UI" panose="020B0502040204020203" pitchFamily="34" charset="0"/>
                <a:cs typeface="Segoe UI" panose="020B0502040204020203" pitchFamily="34" charset="0"/>
              </a:rPr>
              <a:t> </a:t>
            </a:r>
            <a:r>
              <a:rPr lang="es-MX" sz="3200" dirty="0" err="1">
                <a:solidFill>
                  <a:srgbClr val="542C7F"/>
                </a:solidFill>
                <a:latin typeface="Segoe UI" panose="020B0502040204020203" pitchFamily="34" charset="0"/>
                <a:cs typeface="Segoe UI" panose="020B0502040204020203" pitchFamily="34" charset="0"/>
              </a:rPr>
              <a:t>Imperatives</a:t>
            </a:r>
            <a:endParaRPr lang="es-MX" sz="3200" dirty="0">
              <a:solidFill>
                <a:srgbClr val="542C7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2670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7"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VII. </a:t>
            </a:r>
            <a:r>
              <a:rPr lang="es-MX" sz="3200" dirty="0" err="1">
                <a:solidFill>
                  <a:srgbClr val="B975A7"/>
                </a:solidFill>
                <a:latin typeface="Segoe UI" panose="020B0502040204020203" pitchFamily="34" charset="0"/>
                <a:cs typeface="Segoe UI" panose="020B0502040204020203" pitchFamily="34" charset="0"/>
              </a:rPr>
              <a:t>How</a:t>
            </a:r>
            <a:r>
              <a:rPr lang="es-MX" sz="3200" dirty="0">
                <a:solidFill>
                  <a:srgbClr val="B975A7"/>
                </a:solidFill>
                <a:latin typeface="Segoe UI" panose="020B0502040204020203" pitchFamily="34" charset="0"/>
                <a:cs typeface="Segoe UI" panose="020B0502040204020203" pitchFamily="34" charset="0"/>
              </a:rPr>
              <a:t> to </a:t>
            </a:r>
            <a:r>
              <a:rPr lang="es-MX" sz="3200" dirty="0" err="1">
                <a:solidFill>
                  <a:srgbClr val="B975A7"/>
                </a:solidFill>
                <a:latin typeface="Segoe UI" panose="020B0502040204020203" pitchFamily="34" charset="0"/>
                <a:cs typeface="Segoe UI" panose="020B0502040204020203" pitchFamily="34" charset="0"/>
              </a:rPr>
              <a:t>arrive</a:t>
            </a:r>
            <a:r>
              <a:rPr lang="es-MX" sz="3200" dirty="0">
                <a:solidFill>
                  <a:srgbClr val="B975A7"/>
                </a:solidFill>
                <a:latin typeface="Segoe UI" panose="020B0502040204020203" pitchFamily="34" charset="0"/>
                <a:cs typeface="Segoe UI" panose="020B0502040204020203" pitchFamily="34" charset="0"/>
              </a:rPr>
              <a:t>?</a:t>
            </a:r>
          </a:p>
        </p:txBody>
      </p:sp>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69996" y="1720335"/>
            <a:ext cx="8287550" cy="9452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650" dirty="0">
                <a:latin typeface="Segoe UI Semibold" panose="020B0702040204020203" pitchFamily="34" charset="0"/>
                <a:cs typeface="Segoe UI Semibold" panose="020B0702040204020203" pitchFamily="34" charset="0"/>
              </a:rPr>
              <a:t>Instructions: </a:t>
            </a:r>
            <a:r>
              <a:rPr lang="en-US" sz="1650" dirty="0">
                <a:latin typeface="Segoe UI Semilight" panose="020B0402040204020203" pitchFamily="34" charset="0"/>
                <a:cs typeface="Segoe UI Semilight" panose="020B0402040204020203" pitchFamily="34" charset="0"/>
              </a:rPr>
              <a:t>Look at the map and give directions from one place another. </a:t>
            </a:r>
          </a:p>
          <a:p>
            <a:pPr marL="0" marR="520700" indent="0" algn="just" defTabSz="457200">
              <a:spcBef>
                <a:spcPts val="100"/>
              </a:spcBef>
              <a:buSzPct val="145000"/>
              <a:buNone/>
              <a:defRPr sz="2500">
                <a:solidFill>
                  <a:srgbClr val="222222"/>
                </a:solidFill>
              </a:defRPr>
            </a:pPr>
            <a:endParaRPr lang="en-US" sz="1000" b="1" dirty="0">
              <a:solidFill>
                <a:srgbClr val="C993BB"/>
              </a:solidFill>
              <a:latin typeface="Segoe Script" panose="030B0504020000000003" pitchFamily="66" charset="0"/>
              <a:cs typeface="Segoe UI Semilight" panose="020B0402040204020203" pitchFamily="34" charset="0"/>
            </a:endParaRPr>
          </a:p>
          <a:p>
            <a:pPr marL="0" marR="520700" indent="0" algn="just" defTabSz="457200">
              <a:spcBef>
                <a:spcPts val="100"/>
              </a:spcBef>
              <a:buSzPct val="145000"/>
              <a:buNone/>
              <a:defRPr sz="2500">
                <a:solidFill>
                  <a:srgbClr val="222222"/>
                </a:solidFill>
              </a:defRPr>
            </a:pPr>
            <a:r>
              <a:rPr lang="en-US" sz="1650" b="1" dirty="0">
                <a:solidFill>
                  <a:srgbClr val="B975A7"/>
                </a:solidFill>
                <a:latin typeface="Segoe Script" panose="030B0504020000000003" pitchFamily="66" charset="0"/>
                <a:cs typeface="Segoe UI Semilight" panose="020B0402040204020203" pitchFamily="34" charset="0"/>
              </a:rPr>
              <a:t>Market – gas station = Walk through the park, go between the….</a:t>
            </a:r>
            <a:endParaRPr lang="es-MX" sz="1650" b="1" dirty="0">
              <a:solidFill>
                <a:srgbClr val="B975A7"/>
              </a:solidFill>
              <a:latin typeface="Segoe Script" panose="030B0504020000000003" pitchFamily="66" charset="0"/>
              <a:cs typeface="Segoe UI Semilight" panose="020B0402040204020203" pitchFamily="34" charset="0"/>
            </a:endParaRP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64" name="Imagen 63">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4" name="Imagen 53"/>
          <p:cNvPicPr>
            <a:picLocks noChangeAspect="1"/>
          </p:cNvPicPr>
          <p:nvPr/>
        </p:nvPicPr>
        <p:blipFill rotWithShape="1">
          <a:blip r:embed="rId7"/>
          <a:srcRect l="8972" t="20103" r="31822" b="31639"/>
          <a:stretch/>
        </p:blipFill>
        <p:spPr>
          <a:xfrm>
            <a:off x="1181101" y="2454649"/>
            <a:ext cx="7410450" cy="3397645"/>
          </a:xfrm>
          <a:prstGeom prst="rect">
            <a:avLst/>
          </a:prstGeom>
        </p:spPr>
      </p:pic>
    </p:spTree>
    <p:extLst>
      <p:ext uri="{BB962C8B-B14F-4D97-AF65-F5344CB8AC3E}">
        <p14:creationId xmlns:p14="http://schemas.microsoft.com/office/powerpoint/2010/main" val="416199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5" name="Marcador de texto 3"/>
          <p:cNvSpPr txBox="1">
            <a:spLocks/>
          </p:cNvSpPr>
          <p:nvPr/>
        </p:nvSpPr>
        <p:spPr>
          <a:xfrm>
            <a:off x="1074172" y="2463479"/>
            <a:ext cx="4093610" cy="37977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GB" sz="1700" dirty="0">
                <a:latin typeface="Segoe UI Semibold" panose="020B0702040204020203" pitchFamily="34" charset="0"/>
                <a:cs typeface="Segoe UI Semibold" panose="020B0702040204020203" pitchFamily="34" charset="0"/>
              </a:rPr>
              <a:t>Example: </a:t>
            </a:r>
          </a:p>
          <a:p>
            <a:pPr marL="0" indent="0">
              <a:spcBef>
                <a:spcPts val="0"/>
              </a:spcBef>
              <a:buNone/>
            </a:pPr>
            <a:endParaRPr lang="en-GB" sz="1400" b="1" dirty="0">
              <a:solidFill>
                <a:srgbClr val="542C7F"/>
              </a:solidFill>
              <a:latin typeface="Segoe UI Semibold" panose="020B0702040204020203" pitchFamily="34" charset="0"/>
              <a:cs typeface="Segoe UI Semibold" panose="020B0702040204020203" pitchFamily="34" charset="0"/>
            </a:endParaRPr>
          </a:p>
          <a:p>
            <a:pPr marL="0" indent="0">
              <a:spcBef>
                <a:spcPts val="0"/>
              </a:spcBef>
              <a:buNone/>
            </a:pP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1. What places </a:t>
            </a:r>
            <a:r>
              <a:rPr lang="en-GB" sz="1600" u="sng" dirty="0">
                <a:solidFill>
                  <a:srgbClr val="542C7F"/>
                </a:solidFill>
                <a:latin typeface="Segoe UI Semibold" panose="020B0702040204020203" pitchFamily="34" charset="0"/>
                <a:cs typeface="Segoe UI Semibold" panose="020B0702040204020203" pitchFamily="34" charset="0"/>
              </a:rPr>
              <a:t>are ther</a:t>
            </a:r>
            <a:r>
              <a:rPr lang="en-GB" sz="1600" dirty="0">
                <a:solidFill>
                  <a:srgbClr val="542C7F"/>
                </a:solidFill>
                <a:latin typeface="Segoe UI Semibold" panose="020B0702040204020203" pitchFamily="34" charset="0"/>
                <a:cs typeface="Segoe UI Semibold" panose="020B0702040204020203" pitchFamily="34" charset="0"/>
              </a:rPr>
              <a:t>e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to visit here?</a:t>
            </a:r>
          </a:p>
          <a:p>
            <a:pPr marL="0" indent="0">
              <a:spcBef>
                <a:spcPts val="0"/>
              </a:spcBef>
              <a:buNone/>
            </a:pPr>
            <a:endParaRPr lang="en-GB" sz="1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marL="0" indent="0">
              <a:spcBef>
                <a:spcPts val="0"/>
              </a:spcBef>
              <a:buNone/>
            </a:pP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2. </a:t>
            </a:r>
            <a:r>
              <a:rPr lang="en-GB" sz="1600" u="sng" dirty="0">
                <a:solidFill>
                  <a:srgbClr val="B975A7"/>
                </a:solidFill>
                <a:latin typeface="Segoe UI Semibold" panose="020B0702040204020203" pitchFamily="34" charset="0"/>
                <a:cs typeface="Segoe UI Semibold" panose="020B0702040204020203" pitchFamily="34" charset="0"/>
              </a:rPr>
              <a:t>There is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a new stadium.</a:t>
            </a:r>
          </a:p>
          <a:p>
            <a:pPr marL="0" indent="0">
              <a:spcBef>
                <a:spcPts val="0"/>
              </a:spcBef>
              <a:buNone/>
            </a:pP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2. </a:t>
            </a:r>
            <a:r>
              <a:rPr lang="en-GB" sz="1600" u="sng" dirty="0">
                <a:solidFill>
                  <a:srgbClr val="B975A7"/>
                </a:solidFill>
                <a:latin typeface="Segoe UI Semibold" panose="020B0702040204020203" pitchFamily="34" charset="0"/>
                <a:cs typeface="Segoe UI Semibold" panose="020B0702040204020203" pitchFamily="34" charset="0"/>
              </a:rPr>
              <a:t>There are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also many museums. </a:t>
            </a:r>
          </a:p>
          <a:p>
            <a:pPr marL="0" indent="0">
              <a:spcBef>
                <a:spcPts val="0"/>
              </a:spcBef>
              <a:buNone/>
            </a:pPr>
            <a:endParaRPr lang="en-GB" sz="1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marL="0" indent="0">
              <a:spcBef>
                <a:spcPts val="0"/>
              </a:spcBef>
              <a:buNone/>
            </a:pP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1. </a:t>
            </a:r>
            <a:r>
              <a:rPr lang="en-GB" sz="1600" u="sng" dirty="0">
                <a:solidFill>
                  <a:srgbClr val="542C7F"/>
                </a:solidFill>
                <a:latin typeface="Segoe UI Semibold" panose="020B0702040204020203" pitchFamily="34" charset="0"/>
                <a:cs typeface="Segoe UI Semibold" panose="020B0702040204020203" pitchFamily="34" charset="0"/>
              </a:rPr>
              <a:t>Where are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the museums?</a:t>
            </a:r>
          </a:p>
          <a:p>
            <a:pPr marL="0" indent="0">
              <a:spcBef>
                <a:spcPts val="0"/>
              </a:spcBef>
              <a:buNone/>
            </a:pPr>
            <a:endParaRPr lang="en-GB" sz="1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marL="0" indent="0">
              <a:spcBef>
                <a:spcPts val="0"/>
              </a:spcBef>
              <a:buNone/>
            </a:pP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2. </a:t>
            </a:r>
            <a:r>
              <a:rPr lang="en-GB" sz="1600" u="sng" dirty="0">
                <a:solidFill>
                  <a:srgbClr val="872558"/>
                </a:solidFill>
                <a:latin typeface="Segoe UI Semibold" panose="020B0702040204020203" pitchFamily="34" charset="0"/>
                <a:cs typeface="Segoe UI Semibold" panose="020B0702040204020203" pitchFamily="34" charset="0"/>
              </a:rPr>
              <a:t>They are near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the city centre. </a:t>
            </a:r>
          </a:p>
          <a:p>
            <a:pPr marL="0" indent="0">
              <a:spcBef>
                <a:spcPts val="0"/>
              </a:spcBef>
              <a:buNone/>
            </a:pPr>
            <a:endParaRPr lang="en-GB" sz="1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marL="0" indent="0">
              <a:spcBef>
                <a:spcPts val="0"/>
              </a:spcBef>
              <a:buNone/>
            </a:pP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1. </a:t>
            </a:r>
            <a:r>
              <a:rPr lang="en-GB" sz="1600" u="sng" dirty="0">
                <a:solidFill>
                  <a:srgbClr val="542C7F"/>
                </a:solidFill>
                <a:latin typeface="Segoe UI Semibold" panose="020B0702040204020203" pitchFamily="34" charset="0"/>
                <a:cs typeface="Segoe UI Semibold" panose="020B0702040204020203" pitchFamily="34" charset="0"/>
              </a:rPr>
              <a:t>How do I find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them / arrive?</a:t>
            </a:r>
          </a:p>
          <a:p>
            <a:pPr marL="0" indent="0">
              <a:spcBef>
                <a:spcPts val="0"/>
              </a:spcBef>
              <a:buNone/>
            </a:pPr>
            <a:endParaRPr lang="en-GB" sz="1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marL="0" indent="0">
              <a:spcBef>
                <a:spcPts val="0"/>
              </a:spcBef>
              <a:buNone/>
            </a:pP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2. </a:t>
            </a:r>
            <a:r>
              <a:rPr lang="en-GB" sz="1600" u="sng" dirty="0">
                <a:solidFill>
                  <a:srgbClr val="B97441"/>
                </a:solidFill>
                <a:latin typeface="Segoe UI Semibold" panose="020B0702040204020203" pitchFamily="34" charset="0"/>
                <a:cs typeface="Segoe UI Semibold" panose="020B0702040204020203" pitchFamily="34" charset="0"/>
              </a:rPr>
              <a:t>Walk</a:t>
            </a:r>
            <a:r>
              <a:rPr lang="en-GB" sz="1600" dirty="0">
                <a:solidFill>
                  <a:srgbClr val="D6B024"/>
                </a:solidFill>
                <a:latin typeface="Segoe UI Semilight" panose="020B0402040204020203" pitchFamily="34" charset="0"/>
                <a:cs typeface="Segoe UI Semilight" panose="020B0402040204020203" pitchFamily="34" charset="0"/>
              </a:rPr>
              <a:t>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to the monument </a:t>
            </a:r>
            <a:r>
              <a:rPr lang="en-GB" sz="1600" u="sng" dirty="0">
                <a:solidFill>
                  <a:srgbClr val="B97441"/>
                </a:solidFill>
                <a:latin typeface="Segoe UI Semibold" panose="020B0702040204020203" pitchFamily="34" charset="0"/>
                <a:cs typeface="Segoe UI Semibold" panose="020B0702040204020203" pitchFamily="34" charset="0"/>
              </a:rPr>
              <a:t>near</a:t>
            </a:r>
            <a:r>
              <a:rPr lang="en-GB" sz="1600" dirty="0">
                <a:solidFill>
                  <a:srgbClr val="D6B024"/>
                </a:solidFill>
                <a:latin typeface="Segoe UI Semilight" panose="020B0402040204020203" pitchFamily="34" charset="0"/>
                <a:cs typeface="Segoe UI Semilight" panose="020B0402040204020203" pitchFamily="34" charset="0"/>
              </a:rPr>
              <a:t>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the City Hall. </a:t>
            </a:r>
            <a:r>
              <a:rPr lang="en-GB" sz="1600" u="sng" dirty="0">
                <a:solidFill>
                  <a:srgbClr val="B97441"/>
                </a:solidFill>
                <a:latin typeface="Segoe UI Semibold" panose="020B0702040204020203" pitchFamily="34" charset="0"/>
                <a:cs typeface="Segoe UI Semibold" panose="020B0702040204020203" pitchFamily="34" charset="0"/>
              </a:rPr>
              <a:t>Go right next to</a:t>
            </a:r>
            <a:r>
              <a:rPr lang="en-GB" sz="1600" u="sng" dirty="0">
                <a:solidFill>
                  <a:srgbClr val="B97441"/>
                </a:solidFill>
                <a:latin typeface="Segoe UI Semilight" panose="020B0402040204020203" pitchFamily="34" charset="0"/>
                <a:cs typeface="Segoe UI Semilight" panose="020B0402040204020203" pitchFamily="34" charset="0"/>
              </a:rPr>
              <a:t>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the market. </a:t>
            </a:r>
            <a:r>
              <a:rPr lang="en-GB" sz="1600" u="sng" dirty="0">
                <a:solidFill>
                  <a:srgbClr val="B97441"/>
                </a:solidFill>
                <a:latin typeface="Segoe UI Semibold" panose="020B0702040204020203" pitchFamily="34" charset="0"/>
                <a:cs typeface="Segoe UI Semibold" panose="020B0702040204020203" pitchFamily="34" charset="0"/>
              </a:rPr>
              <a:t>Enter</a:t>
            </a:r>
            <a:r>
              <a:rPr lang="en-GB" sz="1600" dirty="0">
                <a:solidFill>
                  <a:srgbClr val="D6B024"/>
                </a:solidFill>
                <a:latin typeface="Segoe UI Semilight" panose="020B0402040204020203" pitchFamily="34" charset="0"/>
                <a:cs typeface="Segoe UI Semilight" panose="020B0402040204020203" pitchFamily="34" charset="0"/>
              </a:rPr>
              <a:t>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the plaza, then </a:t>
            </a:r>
            <a:r>
              <a:rPr lang="en-GB" sz="1600" u="sng" dirty="0">
                <a:solidFill>
                  <a:srgbClr val="B97441"/>
                </a:solidFill>
                <a:latin typeface="Segoe UI Semibold" panose="020B0702040204020203" pitchFamily="34" charset="0"/>
                <a:cs typeface="Segoe UI Semibold" panose="020B0702040204020203" pitchFamily="34" charset="0"/>
              </a:rPr>
              <a:t>look</a:t>
            </a:r>
            <a:r>
              <a:rPr lang="en-GB" sz="1600" dirty="0">
                <a:solidFill>
                  <a:srgbClr val="B97441"/>
                </a:solidFill>
                <a:latin typeface="Segoe UI Semilight" panose="020B0402040204020203" pitchFamily="34" charset="0"/>
                <a:cs typeface="Segoe UI Semilight" panose="020B0402040204020203" pitchFamily="34" charset="0"/>
              </a:rPr>
              <a:t> </a:t>
            </a:r>
            <a:r>
              <a:rPr lang="en-GB" sz="1600" u="sng" dirty="0">
                <a:solidFill>
                  <a:srgbClr val="B97441"/>
                </a:solidFill>
                <a:latin typeface="Segoe UI Semibold" panose="020B0702040204020203" pitchFamily="34" charset="0"/>
                <a:cs typeface="Segoe UI Semibold" panose="020B0702040204020203" pitchFamily="34" charset="0"/>
              </a:rPr>
              <a:t>left</a:t>
            </a:r>
            <a:r>
              <a:rPr lang="en-GB" sz="1600" dirty="0">
                <a:solidFill>
                  <a:srgbClr val="B97441"/>
                </a:solidFill>
                <a:latin typeface="Segoe UI Semilight" panose="020B0402040204020203" pitchFamily="34" charset="0"/>
                <a:cs typeface="Segoe UI Semilight" panose="020B0402040204020203" pitchFamily="34" charset="0"/>
              </a:rPr>
              <a:t> </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and </a:t>
            </a:r>
            <a:r>
              <a:rPr lang="en-GB" sz="1600" u="sng" dirty="0">
                <a:solidFill>
                  <a:srgbClr val="B97441"/>
                </a:solidFill>
                <a:latin typeface="Segoe UI Semibold" panose="020B0702040204020203" pitchFamily="34" charset="0"/>
                <a:cs typeface="Segoe UI Semibold" panose="020B0702040204020203" pitchFamily="34" charset="0"/>
              </a:rPr>
              <a:t>right</a:t>
            </a:r>
            <a:r>
              <a:rPr lang="en-GB" sz="160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marL="0" indent="0">
              <a:spcBef>
                <a:spcPts val="0"/>
              </a:spcBef>
              <a:buNone/>
            </a:pPr>
            <a:endParaRPr lang="en-GB" sz="1700" dirty="0">
              <a:latin typeface="Segoe UI Semilight" panose="020B0402040204020203" pitchFamily="34" charset="0"/>
              <a:cs typeface="Segoe UI Semilight" panose="020B0402040204020203" pitchFamily="34" charset="0"/>
            </a:endParaRPr>
          </a:p>
        </p:txBody>
      </p:sp>
      <p:pic>
        <p:nvPicPr>
          <p:cNvPr id="78" name="Imagen 77">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80" name="Marcador de contenido 2">
            <a:extLst>
              <a:ext uri="{FF2B5EF4-FFF2-40B4-BE49-F238E27FC236}">
                <a16:creationId xmlns:a16="http://schemas.microsoft.com/office/drawing/2014/main" id="{E29F7CBF-25F9-4CA5-9F35-AE022DD4C39E}"/>
              </a:ext>
            </a:extLst>
          </p:cNvPr>
          <p:cNvSpPr txBox="1">
            <a:spLocks/>
          </p:cNvSpPr>
          <p:nvPr/>
        </p:nvSpPr>
        <p:spPr>
          <a:xfrm>
            <a:off x="1041415"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VIII. </a:t>
            </a:r>
            <a:r>
              <a:rPr lang="es-MX" sz="3200" dirty="0">
                <a:solidFill>
                  <a:srgbClr val="872558"/>
                </a:solidFill>
                <a:latin typeface="Segoe UI" panose="020B0502040204020203" pitchFamily="34" charset="0"/>
                <a:cs typeface="Segoe UI" panose="020B0502040204020203" pitchFamily="34" charset="0"/>
              </a:rPr>
              <a:t>Dialogue- </a:t>
            </a:r>
            <a:r>
              <a:rPr lang="es-MX" sz="3200" dirty="0" err="1">
                <a:solidFill>
                  <a:srgbClr val="872558"/>
                </a:solidFill>
                <a:latin typeface="Segoe UI" panose="020B0502040204020203" pitchFamily="34" charset="0"/>
                <a:cs typeface="Segoe UI" panose="020B0502040204020203" pitchFamily="34" charset="0"/>
              </a:rPr>
              <a:t>Lost</a:t>
            </a:r>
            <a:r>
              <a:rPr lang="es-MX" sz="3200" dirty="0">
                <a:solidFill>
                  <a:srgbClr val="872558"/>
                </a:solidFill>
                <a:latin typeface="Segoe UI" panose="020B0502040204020203" pitchFamily="34" charset="0"/>
                <a:cs typeface="Segoe UI" panose="020B0502040204020203" pitchFamily="34" charset="0"/>
              </a:rPr>
              <a:t> in </a:t>
            </a:r>
            <a:r>
              <a:rPr lang="es-MX" sz="3200" dirty="0" err="1">
                <a:solidFill>
                  <a:srgbClr val="872558"/>
                </a:solidFill>
                <a:latin typeface="Segoe UI" panose="020B0502040204020203" pitchFamily="34" charset="0"/>
                <a:cs typeface="Segoe UI" panose="020B0502040204020203" pitchFamily="34" charset="0"/>
              </a:rPr>
              <a:t>the</a:t>
            </a:r>
            <a:r>
              <a:rPr lang="es-MX" sz="3200" dirty="0">
                <a:solidFill>
                  <a:srgbClr val="872558"/>
                </a:solidFill>
                <a:latin typeface="Segoe UI" panose="020B0502040204020203" pitchFamily="34" charset="0"/>
                <a:cs typeface="Segoe UI" panose="020B0502040204020203" pitchFamily="34" charset="0"/>
              </a:rPr>
              <a:t> City</a:t>
            </a:r>
          </a:p>
        </p:txBody>
      </p:sp>
      <p:sp>
        <p:nvSpPr>
          <p:cNvPr id="53" name="Folded Corner 36">
            <a:extLst>
              <a:ext uri="{FF2B5EF4-FFF2-40B4-BE49-F238E27FC236}">
                <a16:creationId xmlns:a16="http://schemas.microsoft.com/office/drawing/2014/main" id="{FAA31570-A0E7-45A8-B9B0-D9CFF8702FE2}"/>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4"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69996" y="1720335"/>
            <a:ext cx="8840102" cy="9452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650" dirty="0">
                <a:latin typeface="Segoe UI Semibold" panose="020B0702040204020203" pitchFamily="34" charset="0"/>
                <a:cs typeface="Segoe UI Semibold" panose="020B0702040204020203" pitchFamily="34" charset="0"/>
              </a:rPr>
              <a:t>1. You’re in a new city. You want to know what places “there are” and their locations.</a:t>
            </a:r>
          </a:p>
          <a:p>
            <a:pPr marL="0" marR="520700" indent="0" algn="just" defTabSz="457200">
              <a:spcBef>
                <a:spcPts val="100"/>
              </a:spcBef>
              <a:buSzPct val="145000"/>
              <a:buNone/>
              <a:defRPr sz="2500">
                <a:solidFill>
                  <a:srgbClr val="222222"/>
                </a:solidFill>
              </a:defRPr>
            </a:pPr>
            <a:r>
              <a:rPr lang="en-US" sz="1650" dirty="0">
                <a:latin typeface="Segoe UI Semilight" panose="020B0402040204020203" pitchFamily="34" charset="0"/>
                <a:cs typeface="Segoe UI Semilight" panose="020B0402040204020203" pitchFamily="34" charset="0"/>
              </a:rPr>
              <a:t>2. You talk about the places and how to arrive. You can imagine your own city. </a:t>
            </a:r>
          </a:p>
          <a:p>
            <a:pPr marL="0" marR="520700" indent="0" algn="just" defTabSz="457200">
              <a:spcBef>
                <a:spcPts val="100"/>
              </a:spcBef>
              <a:buSzPct val="145000"/>
              <a:buNone/>
              <a:defRPr sz="2500">
                <a:solidFill>
                  <a:srgbClr val="222222"/>
                </a:solidFill>
              </a:defRPr>
            </a:pPr>
            <a:endParaRPr lang="en-US" sz="1000" b="1" dirty="0">
              <a:solidFill>
                <a:srgbClr val="C993BB"/>
              </a:solidFill>
              <a:latin typeface="Segoe Script" panose="030B0504020000000003" pitchFamily="66" charset="0"/>
              <a:cs typeface="Segoe UI Semilight" panose="020B0402040204020203" pitchFamily="34" charset="0"/>
            </a:endParaRPr>
          </a:p>
        </p:txBody>
      </p:sp>
      <p:pic>
        <p:nvPicPr>
          <p:cNvPr id="10248" name="Picture 8" descr="Resultado de imagen para personas hablando en la noch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3884" y="2530154"/>
            <a:ext cx="3577764" cy="333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6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71039"/>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5" name="Link: https://docs.google.com/document/d/1ghVQbc6xCKDxO09HHRgy3rFaXvntoMPs4r-xAfDS_0k/edit?usp=sharing"/>
          <p:cNvSpPr txBox="1">
            <a:spLocks/>
          </p:cNvSpPr>
          <p:nvPr/>
        </p:nvSpPr>
        <p:spPr>
          <a:xfrm>
            <a:off x="1063630" y="1365574"/>
            <a:ext cx="8046187" cy="6286500"/>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600">
                <a:solidFill>
                  <a:schemeClr val="accent5">
                    <a:lumOff val="-29866"/>
                  </a:schemeClr>
                </a:solidFill>
              </a:defRPr>
            </a:pPr>
            <a:endParaRPr lang="es-MX" sz="1600" dirty="0">
              <a:solidFill>
                <a:schemeClr val="accent5">
                  <a:lumOff val="-29866"/>
                </a:schemeClr>
              </a:solidFill>
            </a:endParaRPr>
          </a:p>
        </p:txBody>
      </p:sp>
      <p:pic>
        <p:nvPicPr>
          <p:cNvPr id="78" name="Imagen 77">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9" name="Marcador de contenido 2">
            <a:extLst>
              <a:ext uri="{FF2B5EF4-FFF2-40B4-BE49-F238E27FC236}">
                <a16:creationId xmlns:a16="http://schemas.microsoft.com/office/drawing/2014/main" id="{E29F7CBF-25F9-4CA5-9F35-AE022DD4C39E}"/>
              </a:ext>
            </a:extLst>
          </p:cNvPr>
          <p:cNvSpPr txBox="1">
            <a:spLocks/>
          </p:cNvSpPr>
          <p:nvPr/>
        </p:nvSpPr>
        <p:spPr>
          <a:xfrm>
            <a:off x="1041415"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IX.</a:t>
            </a:r>
            <a:r>
              <a:rPr lang="es-MX" sz="3200" dirty="0">
                <a:solidFill>
                  <a:srgbClr val="C993BB"/>
                </a:solidFill>
                <a:latin typeface="Segoe UI" panose="020B0502040204020203" pitchFamily="34" charset="0"/>
                <a:cs typeface="Segoe UI" panose="020B0502040204020203" pitchFamily="34" charset="0"/>
              </a:rPr>
              <a:t> </a:t>
            </a:r>
            <a:r>
              <a:rPr lang="es-MX" sz="3200" dirty="0">
                <a:solidFill>
                  <a:srgbClr val="B97441"/>
                </a:solidFill>
                <a:latin typeface="Segoe UI" panose="020B0502040204020203" pitchFamily="34" charset="0"/>
                <a:cs typeface="Segoe UI" panose="020B0502040204020203" pitchFamily="34" charset="0"/>
              </a:rPr>
              <a:t>Bingo- Places in </a:t>
            </a:r>
            <a:r>
              <a:rPr lang="es-MX" sz="3200" dirty="0" err="1">
                <a:solidFill>
                  <a:srgbClr val="B97441"/>
                </a:solidFill>
                <a:latin typeface="Segoe UI" panose="020B0502040204020203" pitchFamily="34" charset="0"/>
                <a:cs typeface="Segoe UI" panose="020B0502040204020203" pitchFamily="34" charset="0"/>
              </a:rPr>
              <a:t>the</a:t>
            </a:r>
            <a:r>
              <a:rPr lang="es-MX" sz="3200" dirty="0">
                <a:solidFill>
                  <a:srgbClr val="B97441"/>
                </a:solidFill>
                <a:latin typeface="Segoe UI" panose="020B0502040204020203" pitchFamily="34" charset="0"/>
                <a:cs typeface="Segoe UI" panose="020B0502040204020203" pitchFamily="34" charset="0"/>
              </a:rPr>
              <a:t> City</a:t>
            </a:r>
          </a:p>
        </p:txBody>
      </p:sp>
      <p:sp>
        <p:nvSpPr>
          <p:cNvPr id="52" name="Link: https://docs.google.com/document/d/1ghVQbc6xCKDxO09HHRgy3rFaXvntoMPs4r-xAfDS_0k/edit?usp=sharing"/>
          <p:cNvSpPr txBox="1">
            <a:spLocks/>
          </p:cNvSpPr>
          <p:nvPr/>
        </p:nvSpPr>
        <p:spPr>
          <a:xfrm>
            <a:off x="1063630" y="1365574"/>
            <a:ext cx="7767240" cy="46707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600">
                <a:solidFill>
                  <a:schemeClr val="accent5">
                    <a:lumOff val="-29866"/>
                  </a:schemeClr>
                </a:solidFill>
              </a:defRPr>
            </a:pPr>
            <a:endParaRPr lang="es-MX" sz="1600" dirty="0">
              <a:solidFill>
                <a:schemeClr val="accent5">
                  <a:lumOff val="-29866"/>
                </a:schemeClr>
              </a:solidFill>
            </a:endParaRPr>
          </a:p>
          <a:p>
            <a:pPr marL="0" indent="0">
              <a:buNone/>
              <a:defRPr sz="2000">
                <a:solidFill>
                  <a:schemeClr val="accent2">
                    <a:hueOff val="258623"/>
                    <a:satOff val="16006"/>
                    <a:lumOff val="-25223"/>
                  </a:schemeClr>
                </a:solidFill>
              </a:defRPr>
            </a:pPr>
            <a:r>
              <a:rPr lang="es-MX" sz="1700" dirty="0" err="1">
                <a:solidFill>
                  <a:schemeClr val="tx1">
                    <a:lumMod val="85000"/>
                    <a:lumOff val="15000"/>
                  </a:schemeClr>
                </a:solidFill>
                <a:latin typeface="Segoe UI Semibold" panose="020B0702040204020203" pitchFamily="34" charset="0"/>
                <a:cs typeface="Segoe UI Semibold" panose="020B0702040204020203" pitchFamily="34" charset="0"/>
              </a:rPr>
              <a:t>Congratulations</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s-MX" sz="1700" dirty="0" err="1">
                <a:solidFill>
                  <a:schemeClr val="tx1">
                    <a:lumMod val="85000"/>
                    <a:lumOff val="15000"/>
                  </a:schemeClr>
                </a:solidFill>
                <a:latin typeface="Segoe UI Semibold" panose="020B0702040204020203" pitchFamily="34" charset="0"/>
                <a:cs typeface="Segoe UI Semibold" panose="020B0702040204020203" pitchFamily="34" charset="0"/>
              </a:rPr>
              <a:t>for</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s-MX" sz="1700" dirty="0" err="1">
                <a:solidFill>
                  <a:schemeClr val="tx1">
                    <a:lumMod val="85000"/>
                    <a:lumOff val="15000"/>
                  </a:schemeClr>
                </a:solidFill>
                <a:latin typeface="Segoe UI Semibold" panose="020B0702040204020203" pitchFamily="34" charset="0"/>
                <a:cs typeface="Segoe UI Semibold" panose="020B0702040204020203" pitchFamily="34" charset="0"/>
              </a:rPr>
              <a:t>completing</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s-MX" sz="1700" dirty="0" err="1">
                <a:solidFill>
                  <a:schemeClr val="tx1">
                    <a:lumMod val="85000"/>
                    <a:lumOff val="15000"/>
                  </a:schemeClr>
                </a:solidFill>
                <a:latin typeface="Segoe UI Semibold" panose="020B0702040204020203" pitchFamily="34" charset="0"/>
                <a:cs typeface="Segoe UI Semibold" panose="020B0702040204020203" pitchFamily="34" charset="0"/>
              </a:rPr>
              <a:t>this</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s-MX" sz="1700" dirty="0" err="1">
                <a:solidFill>
                  <a:schemeClr val="tx1">
                    <a:lumMod val="85000"/>
                    <a:lumOff val="15000"/>
                  </a:schemeClr>
                </a:solidFill>
                <a:latin typeface="Segoe UI Semibold" panose="020B0702040204020203" pitchFamily="34" charset="0"/>
                <a:cs typeface="Segoe UI Semibold" panose="020B0702040204020203" pitchFamily="34" charset="0"/>
              </a:rPr>
              <a:t>chapter</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s-MX" sz="1700" dirty="0" err="1">
                <a:solidFill>
                  <a:schemeClr val="tx1">
                    <a:lumMod val="85000"/>
                    <a:lumOff val="15000"/>
                  </a:schemeClr>
                </a:solidFill>
                <a:latin typeface="Segoe UI Semibold" panose="020B0702040204020203" pitchFamily="34" charset="0"/>
                <a:cs typeface="Segoe UI Semibold" panose="020B0702040204020203" pitchFamily="34" charset="0"/>
              </a:rPr>
              <a:t>Now</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s-MX" sz="1700" dirty="0" err="1">
                <a:solidFill>
                  <a:schemeClr val="tx1">
                    <a:lumMod val="85000"/>
                    <a:lumOff val="15000"/>
                  </a:schemeClr>
                </a:solidFill>
                <a:latin typeface="Segoe UI Semibold" panose="020B0702040204020203" pitchFamily="34" charset="0"/>
                <a:cs typeface="Segoe UI Semibold" panose="020B0702040204020203" pitchFamily="34" charset="0"/>
              </a:rPr>
              <a:t>it’s</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time </a:t>
            </a:r>
            <a:r>
              <a:rPr lang="es-MX" sz="1700" dirty="0" err="1">
                <a:solidFill>
                  <a:schemeClr val="tx1">
                    <a:lumMod val="85000"/>
                    <a:lumOff val="15000"/>
                  </a:schemeClr>
                </a:solidFill>
                <a:latin typeface="Segoe UI Semibold" panose="020B0702040204020203" pitchFamily="34" charset="0"/>
                <a:cs typeface="Segoe UI Semibold" panose="020B0702040204020203" pitchFamily="34" charset="0"/>
              </a:rPr>
              <a:t>for</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 </a:t>
            </a:r>
            <a:r>
              <a:rPr lang="es-MX" sz="1700" dirty="0" err="1">
                <a:solidFill>
                  <a:schemeClr val="tx1">
                    <a:lumMod val="85000"/>
                    <a:lumOff val="15000"/>
                  </a:schemeClr>
                </a:solidFill>
                <a:latin typeface="Segoe UI Semibold" panose="020B0702040204020203" pitchFamily="34" charset="0"/>
                <a:cs typeface="Segoe UI Semibold" panose="020B0702040204020203" pitchFamily="34" charset="0"/>
              </a:rPr>
              <a:t>game</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p>
        </p:txBody>
      </p:sp>
      <p:sp>
        <p:nvSpPr>
          <p:cNvPr id="53" name="Folded Corner 36">
            <a:extLst>
              <a:ext uri="{FF2B5EF4-FFF2-40B4-BE49-F238E27FC236}">
                <a16:creationId xmlns:a16="http://schemas.microsoft.com/office/drawing/2014/main" id="{4306E38D-F8CF-4501-A400-44ED42199BC3}"/>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58" name="Picture 8" descr="Resultado de imagen para clipart transparent background bingo png"/>
          <p:cNvPicPr>
            <a:picLocks noChangeAspect="1" noChangeArrowheads="1"/>
          </p:cNvPicPr>
          <p:nvPr/>
        </p:nvPicPr>
        <p:blipFill rotWithShape="1">
          <a:blip r:embed="rId7">
            <a:extLst>
              <a:ext uri="{28A0092B-C50C-407E-A947-70E740481C1C}">
                <a14:useLocalDpi xmlns:a14="http://schemas.microsoft.com/office/drawing/2010/main" val="0"/>
              </a:ext>
            </a:extLst>
          </a:blip>
          <a:srcRect t="1312" b="53828"/>
          <a:stretch/>
        </p:blipFill>
        <p:spPr bwMode="auto">
          <a:xfrm>
            <a:off x="1167749" y="2316944"/>
            <a:ext cx="7620000" cy="3418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77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76" name="Grupo 75">
            <a:extLst>
              <a:ext uri="{FF2B5EF4-FFF2-40B4-BE49-F238E27FC236}">
                <a16:creationId xmlns:a16="http://schemas.microsoft.com/office/drawing/2014/main" id="{3099264B-18BB-4742-80A3-1FDFD2CCC4A5}"/>
              </a:ext>
            </a:extLst>
          </p:cNvPr>
          <p:cNvGrpSpPr/>
          <p:nvPr/>
        </p:nvGrpSpPr>
        <p:grpSpPr>
          <a:xfrm>
            <a:off x="1158649" y="1781087"/>
            <a:ext cx="3557489" cy="3982735"/>
            <a:chOff x="1158649" y="1752059"/>
            <a:chExt cx="3557489" cy="3982735"/>
          </a:xfrm>
        </p:grpSpPr>
        <p:sp>
          <p:nvSpPr>
            <p:cNvPr id="77" name="Rectángulo 7">
              <a:extLst>
                <a:ext uri="{FF2B5EF4-FFF2-40B4-BE49-F238E27FC236}">
                  <a16:creationId xmlns:a16="http://schemas.microsoft.com/office/drawing/2014/main" id="{1FF6FD31-B273-4146-9F68-7184A308033E}"/>
                </a:ext>
              </a:extLst>
            </p:cNvPr>
            <p:cNvSpPr/>
            <p:nvPr/>
          </p:nvSpPr>
          <p:spPr>
            <a:xfrm>
              <a:off x="1165234" y="1761322"/>
              <a:ext cx="457200" cy="457200"/>
            </a:xfrm>
            <a:prstGeom prst="rect">
              <a:avLst/>
            </a:prstGeom>
            <a:solidFill>
              <a:srgbClr val="552D8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1</a:t>
              </a:r>
            </a:p>
          </p:txBody>
        </p:sp>
        <p:sp>
          <p:nvSpPr>
            <p:cNvPr id="78" name="Rectángulo 7">
              <a:extLst>
                <a:ext uri="{FF2B5EF4-FFF2-40B4-BE49-F238E27FC236}">
                  <a16:creationId xmlns:a16="http://schemas.microsoft.com/office/drawing/2014/main" id="{A14A91E3-8294-4F0A-9528-F547701BE287}"/>
                </a:ext>
              </a:extLst>
            </p:cNvPr>
            <p:cNvSpPr/>
            <p:nvPr/>
          </p:nvSpPr>
          <p:spPr>
            <a:xfrm flipH="1">
              <a:off x="1158649" y="2518917"/>
              <a:ext cx="457200" cy="457200"/>
            </a:xfrm>
            <a:prstGeom prst="rect">
              <a:avLst/>
            </a:prstGeom>
            <a:solidFill>
              <a:srgbClr val="C993BB"/>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00" dirty="0">
                  <a:latin typeface="Segoe UI Semibold" panose="020B0702040204020203" pitchFamily="34" charset="0"/>
                  <a:cs typeface="Segoe UI Semibold" panose="020B0702040204020203" pitchFamily="34" charset="0"/>
                </a:rPr>
                <a:t>2</a:t>
              </a:r>
            </a:p>
          </p:txBody>
        </p:sp>
        <p:sp>
          <p:nvSpPr>
            <p:cNvPr id="79" name="Rectángulo 7">
              <a:extLst>
                <a:ext uri="{FF2B5EF4-FFF2-40B4-BE49-F238E27FC236}">
                  <a16:creationId xmlns:a16="http://schemas.microsoft.com/office/drawing/2014/main" id="{AB8A6F59-2CD1-4E2F-B552-E553C14998BE}"/>
                </a:ext>
              </a:extLst>
            </p:cNvPr>
            <p:cNvSpPr/>
            <p:nvPr/>
          </p:nvSpPr>
          <p:spPr>
            <a:xfrm rot="10800000" flipV="1">
              <a:off x="1165485" y="3409057"/>
              <a:ext cx="457200" cy="457200"/>
            </a:xfrm>
            <a:prstGeom prst="rect">
              <a:avLst/>
            </a:prstGeom>
            <a:solidFill>
              <a:srgbClr val="9D2B66"/>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3</a:t>
              </a:r>
            </a:p>
          </p:txBody>
        </p:sp>
        <p:sp>
          <p:nvSpPr>
            <p:cNvPr id="80" name="Rectángulo 7">
              <a:extLst>
                <a:ext uri="{FF2B5EF4-FFF2-40B4-BE49-F238E27FC236}">
                  <a16:creationId xmlns:a16="http://schemas.microsoft.com/office/drawing/2014/main" id="{8C21239A-966C-47EB-93AD-F26A9364F626}"/>
                </a:ext>
              </a:extLst>
            </p:cNvPr>
            <p:cNvSpPr/>
            <p:nvPr/>
          </p:nvSpPr>
          <p:spPr>
            <a:xfrm rot="10800000" flipH="1" flipV="1">
              <a:off x="1160086" y="4319966"/>
              <a:ext cx="457200" cy="457200"/>
            </a:xfrm>
            <a:prstGeom prst="rect">
              <a:avLst/>
            </a:prstGeom>
            <a:solidFill>
              <a:srgbClr val="D28B56"/>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4</a:t>
              </a:r>
            </a:p>
          </p:txBody>
        </p:sp>
        <p:sp>
          <p:nvSpPr>
            <p:cNvPr id="81" name="Rectángulo 7">
              <a:extLst>
                <a:ext uri="{FF2B5EF4-FFF2-40B4-BE49-F238E27FC236}">
                  <a16:creationId xmlns:a16="http://schemas.microsoft.com/office/drawing/2014/main" id="{CB52CE91-604E-47F2-A8E3-BDBEC7919044}"/>
                </a:ext>
              </a:extLst>
            </p:cNvPr>
            <p:cNvSpPr/>
            <p:nvPr/>
          </p:nvSpPr>
          <p:spPr>
            <a:xfrm rot="10800000" flipH="1" flipV="1">
              <a:off x="1165485" y="5277594"/>
              <a:ext cx="457200" cy="457200"/>
            </a:xfrm>
            <a:prstGeom prst="rect">
              <a:avLst/>
            </a:prstGeom>
            <a:solidFill>
              <a:srgbClr val="DAB11C"/>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5</a:t>
              </a:r>
            </a:p>
          </p:txBody>
        </p:sp>
        <p:sp>
          <p:nvSpPr>
            <p:cNvPr id="82" name="Rectángulo 7">
              <a:extLst>
                <a:ext uri="{FF2B5EF4-FFF2-40B4-BE49-F238E27FC236}">
                  <a16:creationId xmlns:a16="http://schemas.microsoft.com/office/drawing/2014/main" id="{07F09E89-57E4-4F5B-B1AA-3DDFC5DF2D5E}"/>
                </a:ext>
              </a:extLst>
            </p:cNvPr>
            <p:cNvSpPr/>
            <p:nvPr/>
          </p:nvSpPr>
          <p:spPr>
            <a:xfrm>
              <a:off x="1784721" y="1752059"/>
              <a:ext cx="2894009" cy="457200"/>
            </a:xfrm>
            <a:prstGeom prst="rect">
              <a:avLst/>
            </a:prstGeom>
            <a:gradFill>
              <a:gsLst>
                <a:gs pos="0">
                  <a:srgbClr val="F7F7F7"/>
                </a:gs>
                <a:gs pos="100000">
                  <a:schemeClr val="bg1">
                    <a:lumMod val="95000"/>
                  </a:schemeClr>
                </a:gs>
              </a:gsLst>
              <a:lin ang="5400000" scaled="1"/>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Introduction</a:t>
              </a:r>
            </a:p>
          </p:txBody>
        </p:sp>
        <p:sp>
          <p:nvSpPr>
            <p:cNvPr id="83" name="Rectángulo 7">
              <a:extLst>
                <a:ext uri="{FF2B5EF4-FFF2-40B4-BE49-F238E27FC236}">
                  <a16:creationId xmlns:a16="http://schemas.microsoft.com/office/drawing/2014/main" id="{0B21637F-91A4-4472-B1D4-E23ED0784A1B}"/>
                </a:ext>
              </a:extLst>
            </p:cNvPr>
            <p:cNvSpPr/>
            <p:nvPr/>
          </p:nvSpPr>
          <p:spPr>
            <a:xfrm>
              <a:off x="1789501" y="251891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Warm-up: About me</a:t>
              </a:r>
            </a:p>
          </p:txBody>
        </p:sp>
        <p:sp>
          <p:nvSpPr>
            <p:cNvPr id="84" name="Rectángulo 7">
              <a:extLst>
                <a:ext uri="{FF2B5EF4-FFF2-40B4-BE49-F238E27FC236}">
                  <a16:creationId xmlns:a16="http://schemas.microsoft.com/office/drawing/2014/main" id="{8C306F70-A39D-4BDB-ABF6-A831EAEC40B3}"/>
                </a:ext>
              </a:extLst>
            </p:cNvPr>
            <p:cNvSpPr/>
            <p:nvPr/>
          </p:nvSpPr>
          <p:spPr>
            <a:xfrm>
              <a:off x="1784721" y="340905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Listening: Places in the City</a:t>
              </a:r>
            </a:p>
          </p:txBody>
        </p:sp>
        <p:sp>
          <p:nvSpPr>
            <p:cNvPr id="85" name="Rectángulo 7">
              <a:extLst>
                <a:ext uri="{FF2B5EF4-FFF2-40B4-BE49-F238E27FC236}">
                  <a16:creationId xmlns:a16="http://schemas.microsoft.com/office/drawing/2014/main" id="{89B95515-9585-4260-A95C-3F161D730712}"/>
                </a:ext>
              </a:extLst>
            </p:cNvPr>
            <p:cNvSpPr/>
            <p:nvPr/>
          </p:nvSpPr>
          <p:spPr>
            <a:xfrm>
              <a:off x="1784720" y="4319966"/>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Prepostions of Place</a:t>
              </a:r>
            </a:p>
          </p:txBody>
        </p:sp>
        <p:sp>
          <p:nvSpPr>
            <p:cNvPr id="86" name="Rectángulo 7">
              <a:extLst>
                <a:ext uri="{FF2B5EF4-FFF2-40B4-BE49-F238E27FC236}">
                  <a16:creationId xmlns:a16="http://schemas.microsoft.com/office/drawing/2014/main" id="{70DA785B-DF1C-47CA-9A0D-F4334DDC6291}"/>
                </a:ext>
              </a:extLst>
            </p:cNvPr>
            <p:cNvSpPr/>
            <p:nvPr/>
          </p:nvSpPr>
          <p:spPr>
            <a:xfrm>
              <a:off x="1822129" y="5275615"/>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Locate of Place</a:t>
              </a:r>
            </a:p>
          </p:txBody>
        </p:sp>
      </p:grpSp>
      <p:grpSp>
        <p:nvGrpSpPr>
          <p:cNvPr id="87" name="Grupo 86">
            <a:extLst>
              <a:ext uri="{FF2B5EF4-FFF2-40B4-BE49-F238E27FC236}">
                <a16:creationId xmlns:a16="http://schemas.microsoft.com/office/drawing/2014/main" id="{1D7CA5D7-FA0B-4C33-92BD-6635A99AAD73}"/>
              </a:ext>
            </a:extLst>
          </p:cNvPr>
          <p:cNvGrpSpPr/>
          <p:nvPr/>
        </p:nvGrpSpPr>
        <p:grpSpPr>
          <a:xfrm>
            <a:off x="5183026" y="1774648"/>
            <a:ext cx="3557489" cy="3982735"/>
            <a:chOff x="1311049" y="1904459"/>
            <a:chExt cx="3557489" cy="3982735"/>
          </a:xfrm>
        </p:grpSpPr>
        <p:sp>
          <p:nvSpPr>
            <p:cNvPr id="88" name="Rectángulo 7">
              <a:extLst>
                <a:ext uri="{FF2B5EF4-FFF2-40B4-BE49-F238E27FC236}">
                  <a16:creationId xmlns:a16="http://schemas.microsoft.com/office/drawing/2014/main" id="{7F96AB1F-EBE0-4880-A40F-51D6F047232A}"/>
                </a:ext>
              </a:extLst>
            </p:cNvPr>
            <p:cNvSpPr/>
            <p:nvPr/>
          </p:nvSpPr>
          <p:spPr>
            <a:xfrm>
              <a:off x="1317634" y="1913722"/>
              <a:ext cx="457200" cy="457200"/>
            </a:xfrm>
            <a:prstGeom prst="rect">
              <a:avLst/>
            </a:prstGeom>
            <a:solidFill>
              <a:srgbClr val="552D8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6</a:t>
              </a:r>
            </a:p>
          </p:txBody>
        </p:sp>
        <p:sp>
          <p:nvSpPr>
            <p:cNvPr id="89" name="Rectángulo 7">
              <a:extLst>
                <a:ext uri="{FF2B5EF4-FFF2-40B4-BE49-F238E27FC236}">
                  <a16:creationId xmlns:a16="http://schemas.microsoft.com/office/drawing/2014/main" id="{4BBB7DD3-2481-4A03-8A39-BA8281DA60C7}"/>
                </a:ext>
              </a:extLst>
            </p:cNvPr>
            <p:cNvSpPr/>
            <p:nvPr/>
          </p:nvSpPr>
          <p:spPr>
            <a:xfrm flipH="1">
              <a:off x="1311049" y="2671317"/>
              <a:ext cx="457200" cy="457200"/>
            </a:xfrm>
            <a:prstGeom prst="rect">
              <a:avLst/>
            </a:prstGeom>
            <a:solidFill>
              <a:srgbClr val="C993BB"/>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00" dirty="0">
                  <a:latin typeface="Segoe UI Semibold" panose="020B0702040204020203" pitchFamily="34" charset="0"/>
                  <a:cs typeface="Segoe UI Semibold" panose="020B0702040204020203" pitchFamily="34" charset="0"/>
                </a:rPr>
                <a:t>7</a:t>
              </a:r>
            </a:p>
          </p:txBody>
        </p:sp>
        <p:sp>
          <p:nvSpPr>
            <p:cNvPr id="90" name="Rectángulo 7">
              <a:extLst>
                <a:ext uri="{FF2B5EF4-FFF2-40B4-BE49-F238E27FC236}">
                  <a16:creationId xmlns:a16="http://schemas.microsoft.com/office/drawing/2014/main" id="{2B61D149-7BA3-4B8E-9846-874222F69B8F}"/>
                </a:ext>
              </a:extLst>
            </p:cNvPr>
            <p:cNvSpPr/>
            <p:nvPr/>
          </p:nvSpPr>
          <p:spPr>
            <a:xfrm rot="10800000" flipV="1">
              <a:off x="1317885" y="3561457"/>
              <a:ext cx="457200" cy="457200"/>
            </a:xfrm>
            <a:prstGeom prst="rect">
              <a:avLst/>
            </a:prstGeom>
            <a:solidFill>
              <a:srgbClr val="9D2B66"/>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8</a:t>
              </a:r>
            </a:p>
          </p:txBody>
        </p:sp>
        <p:sp>
          <p:nvSpPr>
            <p:cNvPr id="91" name="Rectángulo 7">
              <a:extLst>
                <a:ext uri="{FF2B5EF4-FFF2-40B4-BE49-F238E27FC236}">
                  <a16:creationId xmlns:a16="http://schemas.microsoft.com/office/drawing/2014/main" id="{1F81144D-979A-44C0-A4EB-F4507F4D98B0}"/>
                </a:ext>
              </a:extLst>
            </p:cNvPr>
            <p:cNvSpPr/>
            <p:nvPr/>
          </p:nvSpPr>
          <p:spPr>
            <a:xfrm rot="10800000" flipH="1" flipV="1">
              <a:off x="1312486" y="4472366"/>
              <a:ext cx="457200" cy="457200"/>
            </a:xfrm>
            <a:prstGeom prst="rect">
              <a:avLst/>
            </a:prstGeom>
            <a:solidFill>
              <a:srgbClr val="D28B56"/>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9</a:t>
              </a:r>
            </a:p>
          </p:txBody>
        </p:sp>
        <p:sp>
          <p:nvSpPr>
            <p:cNvPr id="92" name="Rectángulo 7">
              <a:extLst>
                <a:ext uri="{FF2B5EF4-FFF2-40B4-BE49-F238E27FC236}">
                  <a16:creationId xmlns:a16="http://schemas.microsoft.com/office/drawing/2014/main" id="{774FD88A-0143-42CA-946D-D55317A07B22}"/>
                </a:ext>
              </a:extLst>
            </p:cNvPr>
            <p:cNvSpPr/>
            <p:nvPr/>
          </p:nvSpPr>
          <p:spPr>
            <a:xfrm rot="10800000" flipH="1" flipV="1">
              <a:off x="1317885" y="5429994"/>
              <a:ext cx="457200" cy="457200"/>
            </a:xfrm>
            <a:prstGeom prst="rect">
              <a:avLst/>
            </a:prstGeom>
            <a:solidFill>
              <a:srgbClr val="DAB11C"/>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10</a:t>
              </a:r>
            </a:p>
          </p:txBody>
        </p:sp>
        <p:sp>
          <p:nvSpPr>
            <p:cNvPr id="93" name="Rectángulo 7">
              <a:extLst>
                <a:ext uri="{FF2B5EF4-FFF2-40B4-BE49-F238E27FC236}">
                  <a16:creationId xmlns:a16="http://schemas.microsoft.com/office/drawing/2014/main" id="{B786E660-4FC3-4380-936C-451897C535E7}"/>
                </a:ext>
              </a:extLst>
            </p:cNvPr>
            <p:cNvSpPr/>
            <p:nvPr/>
          </p:nvSpPr>
          <p:spPr>
            <a:xfrm>
              <a:off x="1937121" y="1904459"/>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Directions with Imperatives</a:t>
              </a:r>
            </a:p>
          </p:txBody>
        </p:sp>
        <p:sp>
          <p:nvSpPr>
            <p:cNvPr id="94" name="Rectángulo 7">
              <a:extLst>
                <a:ext uri="{FF2B5EF4-FFF2-40B4-BE49-F238E27FC236}">
                  <a16:creationId xmlns:a16="http://schemas.microsoft.com/office/drawing/2014/main" id="{44A872FB-DDBD-48E9-BAB8-093D5CA83152}"/>
                </a:ext>
              </a:extLst>
            </p:cNvPr>
            <p:cNvSpPr/>
            <p:nvPr/>
          </p:nvSpPr>
          <p:spPr>
            <a:xfrm>
              <a:off x="1941901" y="267131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How to arrive?</a:t>
              </a:r>
            </a:p>
          </p:txBody>
        </p:sp>
        <p:sp>
          <p:nvSpPr>
            <p:cNvPr id="95" name="Rectángulo 7">
              <a:extLst>
                <a:ext uri="{FF2B5EF4-FFF2-40B4-BE49-F238E27FC236}">
                  <a16:creationId xmlns:a16="http://schemas.microsoft.com/office/drawing/2014/main" id="{323FB90A-467B-43AA-8E29-E688C9D1A5C0}"/>
                </a:ext>
              </a:extLst>
            </p:cNvPr>
            <p:cNvSpPr/>
            <p:nvPr/>
          </p:nvSpPr>
          <p:spPr>
            <a:xfrm>
              <a:off x="1937121" y="356145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Dialogue: Lost in the </a:t>
              </a:r>
              <a:r>
                <a:rPr lang="en-US" sz="1500" dirty="0" err="1">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CIty</a:t>
              </a:r>
              <a:endParaRPr lang="en-US"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endParaRPr>
            </a:p>
          </p:txBody>
        </p:sp>
        <p:sp>
          <p:nvSpPr>
            <p:cNvPr id="96" name="Rectángulo 7">
              <a:extLst>
                <a:ext uri="{FF2B5EF4-FFF2-40B4-BE49-F238E27FC236}">
                  <a16:creationId xmlns:a16="http://schemas.microsoft.com/office/drawing/2014/main" id="{EAE3951E-44D4-405B-BE46-2B10959F31B0}"/>
                </a:ext>
              </a:extLst>
            </p:cNvPr>
            <p:cNvSpPr/>
            <p:nvPr/>
          </p:nvSpPr>
          <p:spPr>
            <a:xfrm>
              <a:off x="1937120" y="4472366"/>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Game: Bingo</a:t>
              </a:r>
            </a:p>
          </p:txBody>
        </p:sp>
        <p:sp>
          <p:nvSpPr>
            <p:cNvPr id="97" name="Rectángulo 7">
              <a:extLst>
                <a:ext uri="{FF2B5EF4-FFF2-40B4-BE49-F238E27FC236}">
                  <a16:creationId xmlns:a16="http://schemas.microsoft.com/office/drawing/2014/main" id="{FFE4456F-5D3C-444D-B953-BEAFC8B58B8D}"/>
                </a:ext>
              </a:extLst>
            </p:cNvPr>
            <p:cNvSpPr/>
            <p:nvPr/>
          </p:nvSpPr>
          <p:spPr>
            <a:xfrm>
              <a:off x="1974529" y="5428015"/>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50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What have I learnt today? …</a:t>
              </a:r>
            </a:p>
          </p:txBody>
        </p:sp>
      </p:grpSp>
      <p:sp>
        <p:nvSpPr>
          <p:cNvPr id="99" name="Marcador de contenido 2">
            <a:extLst>
              <a:ext uri="{FF2B5EF4-FFF2-40B4-BE49-F238E27FC236}">
                <a16:creationId xmlns:a16="http://schemas.microsoft.com/office/drawing/2014/main" id="{22EAD3AB-6655-4124-91C3-A4F4AC233121}"/>
              </a:ext>
            </a:extLst>
          </p:cNvPr>
          <p:cNvSpPr txBox="1">
            <a:spLocks/>
          </p:cNvSpPr>
          <p:nvPr/>
        </p:nvSpPr>
        <p:spPr>
          <a:xfrm>
            <a:off x="1050940" y="1022568"/>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Index</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 Índice. </a:t>
            </a:r>
            <a:r>
              <a:rPr lang="es-MX" sz="3200" dirty="0">
                <a:solidFill>
                  <a:srgbClr val="552D81"/>
                </a:solidFill>
                <a:latin typeface="Segoe UI" panose="020B0502040204020203" pitchFamily="34" charset="0"/>
                <a:cs typeface="Segoe UI" panose="020B0502040204020203" pitchFamily="34" charset="0"/>
              </a:rPr>
              <a:t>“Vancity”</a:t>
            </a:r>
            <a:endParaRPr lang="es-MX" sz="3600" dirty="0">
              <a:solidFill>
                <a:srgbClr val="552D81"/>
              </a:solidFill>
              <a:latin typeface="Segoe UI" panose="020B0502040204020203" pitchFamily="34" charset="0"/>
              <a:cs typeface="Segoe UI" panose="020B0502040204020203" pitchFamily="34" charset="0"/>
            </a:endParaRPr>
          </a:p>
        </p:txBody>
      </p:sp>
      <p:pic>
        <p:nvPicPr>
          <p:cNvPr id="116" name="Imagen 115">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5" name="Folded Corner 36">
            <a:extLst>
              <a:ext uri="{FF2B5EF4-FFF2-40B4-BE49-F238E27FC236}">
                <a16:creationId xmlns:a16="http://schemas.microsoft.com/office/drawing/2014/main" id="{28FA8AEB-A794-484F-A9ED-7C5C7B4306A8}"/>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7023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71039"/>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78" name="Imagen 77">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graphicFrame>
        <p:nvGraphicFramePr>
          <p:cNvPr id="57" name="Marcador de contenido 3"/>
          <p:cNvGraphicFramePr>
            <a:graphicFrameLocks noGrp="1"/>
          </p:cNvGraphicFramePr>
          <p:nvPr>
            <p:ph idx="1"/>
            <p:extLst>
              <p:ext uri="{D42A27DB-BD31-4B8C-83A1-F6EECF244321}">
                <p14:modId xmlns:p14="http://schemas.microsoft.com/office/powerpoint/2010/main" val="1602509969"/>
              </p:ext>
            </p:extLst>
          </p:nvPr>
        </p:nvGraphicFramePr>
        <p:xfrm>
          <a:off x="1167749" y="2402926"/>
          <a:ext cx="5619160" cy="3355750"/>
        </p:xfrm>
        <a:graphic>
          <a:graphicData uri="http://schemas.openxmlformats.org/drawingml/2006/table">
            <a:tbl>
              <a:tblPr>
                <a:effectLst>
                  <a:outerShdw blurRad="50800" dist="38100" dir="2700000" algn="tl" rotWithShape="0">
                    <a:prstClr val="black">
                      <a:alpha val="5000"/>
                    </a:prstClr>
                  </a:outerShdw>
                </a:effectLst>
              </a:tblPr>
              <a:tblGrid>
                <a:gridCol w="1866308">
                  <a:extLst>
                    <a:ext uri="{9D8B030D-6E8A-4147-A177-3AD203B41FA5}">
                      <a16:colId xmlns:a16="http://schemas.microsoft.com/office/drawing/2014/main" val="403207450"/>
                    </a:ext>
                  </a:extLst>
                </a:gridCol>
                <a:gridCol w="1866308">
                  <a:extLst>
                    <a:ext uri="{9D8B030D-6E8A-4147-A177-3AD203B41FA5}">
                      <a16:colId xmlns:a16="http://schemas.microsoft.com/office/drawing/2014/main" val="20001"/>
                    </a:ext>
                  </a:extLst>
                </a:gridCol>
                <a:gridCol w="1886544">
                  <a:extLst>
                    <a:ext uri="{9D8B030D-6E8A-4147-A177-3AD203B41FA5}">
                      <a16:colId xmlns:a16="http://schemas.microsoft.com/office/drawing/2014/main" val="2985359098"/>
                    </a:ext>
                  </a:extLst>
                </a:gridCol>
              </a:tblGrid>
              <a:tr h="1021152">
                <a:tc>
                  <a:txBody>
                    <a:bodyPr/>
                    <a:lstStyle/>
                    <a:p>
                      <a:pPr algn="ctr" rtl="0" fontAlgn="base">
                        <a:spcBef>
                          <a:spcPts val="0"/>
                        </a:spcBef>
                        <a:spcAft>
                          <a:spcPts val="0"/>
                        </a:spcAft>
                      </a:pPr>
                      <a:r>
                        <a:rPr lang="es-MX" sz="1800" b="1" i="0" u="none" strike="noStrike" dirty="0" err="1">
                          <a:solidFill>
                            <a:srgbClr val="532C7E"/>
                          </a:solidFill>
                          <a:effectLst/>
                          <a:latin typeface="Segoe Script" panose="030B0504020000000003" pitchFamily="66" charset="0"/>
                        </a:rPr>
                        <a:t>Museum</a:t>
                      </a:r>
                      <a:r>
                        <a:rPr lang="es-MX" sz="1800" b="1" i="0" u="none" strike="noStrike" dirty="0">
                          <a:solidFill>
                            <a:srgbClr val="532C7E"/>
                          </a:solidFill>
                          <a:effectLst/>
                          <a:latin typeface="Segoe Script" panose="030B0504020000000003" pitchFamily="66" charset="0"/>
                        </a:rPr>
                        <a:t>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algn="ctr" rtl="0" fontAlgn="base">
                        <a:spcBef>
                          <a:spcPts val="0"/>
                        </a:spcBef>
                        <a:spcAft>
                          <a:spcPts val="0"/>
                        </a:spcAft>
                      </a:pPr>
                      <a:r>
                        <a:rPr lang="es-MX" sz="1800" b="1" i="0" u="none" strike="noStrike" dirty="0">
                          <a:solidFill>
                            <a:srgbClr val="C993BB"/>
                          </a:solidFill>
                          <a:effectLst/>
                          <a:latin typeface="Segoe Script" panose="030B0504020000000003" pitchFamily="66" charset="0"/>
                        </a:rPr>
                        <a:t>City Hall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alpha val="40000"/>
                      </a:schemeClr>
                    </a:solidFill>
                  </a:tcPr>
                </a:tc>
                <a:tc>
                  <a:txBody>
                    <a:bodyPr/>
                    <a:lstStyle/>
                    <a:p>
                      <a:pPr algn="ctr" rtl="0" fontAlgn="t">
                        <a:spcBef>
                          <a:spcPts val="0"/>
                        </a:spcBef>
                        <a:spcAft>
                          <a:spcPts val="0"/>
                        </a:spcAft>
                      </a:pPr>
                      <a:r>
                        <a:rPr lang="en-US" sz="1800" b="1" i="0" strike="noStrike" dirty="0">
                          <a:solidFill>
                            <a:srgbClr val="9D2B66"/>
                          </a:solidFill>
                          <a:effectLst/>
                          <a:latin typeface="Segoe Script" panose="030B0504020000000003" pitchFamily="66" charset="0"/>
                          <a:cs typeface="Segoe UI Semilight" panose="020B0402040204020203" pitchFamily="34" charset="0"/>
                        </a:rPr>
                        <a:t>School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56849023"/>
                  </a:ext>
                </a:extLst>
              </a:tr>
              <a:tr h="1075733">
                <a:tc>
                  <a:txBody>
                    <a:bodyPr/>
                    <a:lstStyle/>
                    <a:p>
                      <a:pPr algn="ctr" rtl="0" fontAlgn="base">
                        <a:spcBef>
                          <a:spcPts val="0"/>
                        </a:spcBef>
                        <a:spcAft>
                          <a:spcPts val="0"/>
                        </a:spcAft>
                      </a:pPr>
                      <a:r>
                        <a:rPr lang="es-MX" sz="1800" b="1" i="0" u="none" strike="noStrike" dirty="0" err="1">
                          <a:solidFill>
                            <a:srgbClr val="C28150"/>
                          </a:solidFill>
                          <a:effectLst/>
                          <a:latin typeface="Segoe Script" panose="030B0504020000000003" pitchFamily="66" charset="0"/>
                        </a:rPr>
                        <a:t>Bakery</a:t>
                      </a:r>
                      <a:r>
                        <a:rPr lang="es-MX" sz="1800" b="1" i="0" u="none" strike="noStrike" dirty="0">
                          <a:solidFill>
                            <a:srgbClr val="C28150"/>
                          </a:solidFill>
                          <a:effectLst/>
                          <a:latin typeface="Segoe Script" panose="030B0504020000000003" pitchFamily="66" charset="0"/>
                        </a:rPr>
                        <a:t>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alpha val="40000"/>
                      </a:schemeClr>
                    </a:solidFill>
                  </a:tcPr>
                </a:tc>
                <a:tc>
                  <a:txBody>
                    <a:bodyPr/>
                    <a:lstStyle/>
                    <a:p>
                      <a:pPr algn="ctr" rtl="0" fontAlgn="base">
                        <a:spcBef>
                          <a:spcPts val="0"/>
                        </a:spcBef>
                        <a:spcAft>
                          <a:spcPts val="0"/>
                        </a:spcAft>
                      </a:pPr>
                      <a:r>
                        <a:rPr lang="es-MX" sz="1800" b="1" i="0" u="none" strike="noStrike" dirty="0">
                          <a:solidFill>
                            <a:srgbClr val="DAB11C"/>
                          </a:solidFill>
                          <a:effectLst/>
                          <a:latin typeface="Segoe Script" panose="030B0504020000000003" pitchFamily="66" charset="0"/>
                        </a:rPr>
                        <a:t>Cinema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s-MX" sz="1800" b="1" strike="noStrike" dirty="0" err="1">
                          <a:solidFill>
                            <a:srgbClr val="532C7E"/>
                          </a:solidFill>
                          <a:effectLst/>
                          <a:latin typeface="Segoe Script" panose="030B0504020000000003" pitchFamily="66" charset="0"/>
                        </a:rPr>
                        <a:t>Monument</a:t>
                      </a:r>
                      <a:r>
                        <a:rPr lang="es-MX" sz="1800" b="1" strike="noStrike" dirty="0">
                          <a:solidFill>
                            <a:srgbClr val="532C7E"/>
                          </a:solidFill>
                          <a:effectLst/>
                          <a:latin typeface="Segoe Script" panose="030B0504020000000003" pitchFamily="66" charset="0"/>
                        </a:rPr>
                        <a:t>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alpha val="40000"/>
                      </a:schemeClr>
                    </a:solidFill>
                  </a:tcPr>
                </a:tc>
                <a:extLst>
                  <a:ext uri="{0D108BD9-81ED-4DB2-BD59-A6C34878D82A}">
                    <a16:rowId xmlns:a16="http://schemas.microsoft.com/office/drawing/2014/main" val="2222129213"/>
                  </a:ext>
                </a:extLst>
              </a:tr>
              <a:tr h="1258865">
                <a:tc>
                  <a:txBody>
                    <a:bodyPr/>
                    <a:lstStyle/>
                    <a:p>
                      <a:pPr algn="ctr" rtl="0" fontAlgn="base">
                        <a:spcBef>
                          <a:spcPts val="0"/>
                        </a:spcBef>
                        <a:spcAft>
                          <a:spcPts val="0"/>
                        </a:spcAft>
                      </a:pPr>
                      <a:r>
                        <a:rPr lang="es-MX" sz="1800" b="1" i="0" u="none" strike="noStrike" dirty="0" err="1">
                          <a:solidFill>
                            <a:srgbClr val="C993BB"/>
                          </a:solidFill>
                          <a:effectLst/>
                          <a:latin typeface="Segoe Script" panose="030B0504020000000003" pitchFamily="66" charset="0"/>
                        </a:rPr>
                        <a:t>Coffee</a:t>
                      </a:r>
                      <a:r>
                        <a:rPr lang="es-MX" sz="1800" b="1" i="0" u="none" strike="noStrike" dirty="0">
                          <a:solidFill>
                            <a:srgbClr val="C993BB"/>
                          </a:solidFill>
                          <a:effectLst/>
                          <a:latin typeface="Segoe Script" panose="030B0504020000000003" pitchFamily="66" charset="0"/>
                        </a:rPr>
                        <a:t> Shop</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s-MX" sz="1800" b="1" i="0" u="none" strike="noStrike" dirty="0">
                          <a:solidFill>
                            <a:srgbClr val="9D2B66"/>
                          </a:solidFill>
                          <a:effectLst/>
                          <a:latin typeface="Segoe Script" panose="030B0504020000000003" pitchFamily="66" charset="0"/>
                        </a:rPr>
                        <a:t>Hospital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alpha val="4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s-MX" sz="1800" b="1" strike="noStrike" dirty="0">
                          <a:solidFill>
                            <a:srgbClr val="C28150"/>
                          </a:solidFill>
                          <a:effectLst/>
                          <a:latin typeface="Segoe Script" panose="030B0504020000000003" pitchFamily="66" charset="0"/>
                        </a:rPr>
                        <a:t>Library</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289989608"/>
                  </a:ext>
                </a:extLst>
              </a:tr>
            </a:tbl>
          </a:graphicData>
        </a:graphic>
      </p:graphicFrame>
      <p:sp>
        <p:nvSpPr>
          <p:cNvPr id="52" name="Folded Corner 36">
            <a:extLst>
              <a:ext uri="{FF2B5EF4-FFF2-40B4-BE49-F238E27FC236}">
                <a16:creationId xmlns:a16="http://schemas.microsoft.com/office/drawing/2014/main" id="{152E5DE2-E31A-4F02-8112-5AF349667963}"/>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3" name="Link: https://docs.google.com/document/d/1ghVQbc6xCKDxO09HHRgy3rFaXvntoMPs4r-xAfDS_0k/edit?usp=sharing"/>
          <p:cNvSpPr txBox="1">
            <a:spLocks/>
          </p:cNvSpPr>
          <p:nvPr/>
        </p:nvSpPr>
        <p:spPr>
          <a:xfrm>
            <a:off x="1063630" y="1365574"/>
            <a:ext cx="7705152" cy="46707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600">
                <a:solidFill>
                  <a:schemeClr val="accent5">
                    <a:lumOff val="-29866"/>
                  </a:schemeClr>
                </a:solidFill>
              </a:defRPr>
            </a:pPr>
            <a:endParaRPr lang="es-MX" sz="1600" dirty="0">
              <a:solidFill>
                <a:schemeClr val="accent5">
                  <a:lumOff val="-29866"/>
                </a:schemeClr>
              </a:solidFill>
            </a:endParaRPr>
          </a:p>
          <a:p>
            <a:pPr marL="0" indent="0">
              <a:buNone/>
              <a:defRPr sz="2000">
                <a:solidFill>
                  <a:schemeClr val="accent2">
                    <a:hueOff val="258623"/>
                    <a:satOff val="16006"/>
                    <a:lumOff val="-25223"/>
                  </a:schemeClr>
                </a:solidFill>
              </a:defRPr>
            </a:pPr>
            <a:r>
              <a:rPr lang="es-MX" sz="1700" dirty="0" err="1">
                <a:solidFill>
                  <a:schemeClr val="tx1">
                    <a:lumMod val="85000"/>
                    <a:lumOff val="15000"/>
                  </a:schemeClr>
                </a:solidFill>
                <a:latin typeface="Segoe UI Semibold" panose="020B0702040204020203" pitchFamily="34" charset="0"/>
                <a:cs typeface="Segoe UI Semibold" panose="020B0702040204020203" pitchFamily="34" charset="0"/>
              </a:rPr>
              <a:t>Instructions</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Select</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9 places in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the</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city</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When</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the</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teacher</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says</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one</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of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your</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places,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cross</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it</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out</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on</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your</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table</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a:t>
            </a: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 When you complete the table, say “</a:t>
            </a:r>
            <a:r>
              <a:rPr lang="en-US" sz="1700" i="1" dirty="0">
                <a:solidFill>
                  <a:schemeClr val="tx1">
                    <a:lumMod val="85000"/>
                    <a:lumOff val="15000"/>
                  </a:schemeClr>
                </a:solidFill>
                <a:latin typeface="Segoe UI Semilight" panose="020B0402040204020203" pitchFamily="34" charset="0"/>
                <a:cs typeface="Segoe UI Semilight" panose="020B0402040204020203" pitchFamily="34" charset="0"/>
              </a:rPr>
              <a:t>Bingo</a:t>
            </a: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p>
        </p:txBody>
      </p:sp>
      <p:sp>
        <p:nvSpPr>
          <p:cNvPr id="2" name="CuadroTexto 1"/>
          <p:cNvSpPr txBox="1"/>
          <p:nvPr/>
        </p:nvSpPr>
        <p:spPr>
          <a:xfrm>
            <a:off x="6880159" y="2353231"/>
            <a:ext cx="1985822" cy="3831818"/>
          </a:xfrm>
          <a:prstGeom prst="rect">
            <a:avLst/>
          </a:prstGeom>
          <a:noFill/>
        </p:spPr>
        <p:txBody>
          <a:bodyPr wrap="square" rtlCol="0">
            <a:spAutoFit/>
          </a:bodyPr>
          <a:lstStyle/>
          <a:p>
            <a:r>
              <a:rPr lang="en-GB" sz="1500" b="1" dirty="0">
                <a:solidFill>
                  <a:srgbClr val="542C7F"/>
                </a:solidFill>
                <a:latin typeface="Segoe Script" panose="030B0504020000000003" pitchFamily="66" charset="0"/>
              </a:rPr>
              <a:t>Museum </a:t>
            </a:r>
          </a:p>
          <a:p>
            <a:r>
              <a:rPr lang="en-GB" sz="1500" b="1" dirty="0">
                <a:solidFill>
                  <a:srgbClr val="B975A7"/>
                </a:solidFill>
                <a:latin typeface="Segoe Script" panose="030B0504020000000003" pitchFamily="66" charset="0"/>
              </a:rPr>
              <a:t>Theatre </a:t>
            </a:r>
          </a:p>
          <a:p>
            <a:r>
              <a:rPr lang="en-GB" sz="1500" b="1" dirty="0">
                <a:solidFill>
                  <a:srgbClr val="872558"/>
                </a:solidFill>
                <a:latin typeface="Segoe Script" panose="030B0504020000000003" pitchFamily="66" charset="0"/>
              </a:rPr>
              <a:t>City Hall </a:t>
            </a:r>
          </a:p>
          <a:p>
            <a:r>
              <a:rPr lang="en-GB" sz="1500" b="1" dirty="0">
                <a:solidFill>
                  <a:srgbClr val="B97441"/>
                </a:solidFill>
                <a:latin typeface="Segoe Script" panose="030B0504020000000003" pitchFamily="66" charset="0"/>
              </a:rPr>
              <a:t>Fire Station </a:t>
            </a:r>
          </a:p>
          <a:p>
            <a:r>
              <a:rPr lang="en-GB" sz="1500" b="1" dirty="0">
                <a:solidFill>
                  <a:srgbClr val="D6B024"/>
                </a:solidFill>
                <a:latin typeface="Segoe Script" panose="030B0504020000000003" pitchFamily="66" charset="0"/>
              </a:rPr>
              <a:t>School </a:t>
            </a:r>
          </a:p>
          <a:p>
            <a:r>
              <a:rPr lang="en-GB" sz="1500" b="1" dirty="0">
                <a:solidFill>
                  <a:srgbClr val="542C7F"/>
                </a:solidFill>
                <a:latin typeface="Segoe Script" panose="030B0504020000000003" pitchFamily="66" charset="0"/>
              </a:rPr>
              <a:t>Park </a:t>
            </a:r>
          </a:p>
          <a:p>
            <a:r>
              <a:rPr lang="en-GB" sz="1500" b="1" dirty="0">
                <a:solidFill>
                  <a:srgbClr val="B975A7"/>
                </a:solidFill>
                <a:latin typeface="Segoe Script" panose="030B0504020000000003" pitchFamily="66" charset="0"/>
              </a:rPr>
              <a:t>Bakery </a:t>
            </a:r>
          </a:p>
          <a:p>
            <a:r>
              <a:rPr lang="en-GB" sz="1500" b="1" dirty="0">
                <a:solidFill>
                  <a:srgbClr val="872558"/>
                </a:solidFill>
                <a:latin typeface="Segoe Script" panose="030B0504020000000003" pitchFamily="66" charset="0"/>
              </a:rPr>
              <a:t>Market </a:t>
            </a:r>
          </a:p>
          <a:p>
            <a:r>
              <a:rPr lang="en-GB" sz="1500" b="1" dirty="0">
                <a:solidFill>
                  <a:srgbClr val="B97441"/>
                </a:solidFill>
                <a:latin typeface="Segoe Script" panose="030B0504020000000003" pitchFamily="66" charset="0"/>
              </a:rPr>
              <a:t>Cinema </a:t>
            </a:r>
          </a:p>
          <a:p>
            <a:r>
              <a:rPr lang="en-GB" sz="1500" b="1" dirty="0">
                <a:solidFill>
                  <a:srgbClr val="D6B024"/>
                </a:solidFill>
                <a:latin typeface="Segoe Script" panose="030B0504020000000003" pitchFamily="66" charset="0"/>
              </a:rPr>
              <a:t>Monument </a:t>
            </a:r>
          </a:p>
          <a:p>
            <a:r>
              <a:rPr lang="en-GB" sz="1500" b="1" dirty="0">
                <a:solidFill>
                  <a:srgbClr val="542C7F"/>
                </a:solidFill>
                <a:latin typeface="Segoe Script" panose="030B0504020000000003" pitchFamily="66" charset="0"/>
              </a:rPr>
              <a:t>Gas Station</a:t>
            </a:r>
          </a:p>
          <a:p>
            <a:r>
              <a:rPr lang="en-GB" sz="1500" b="1" dirty="0">
                <a:solidFill>
                  <a:srgbClr val="B975A7"/>
                </a:solidFill>
                <a:latin typeface="Segoe Script" panose="030B0504020000000003" pitchFamily="66" charset="0"/>
              </a:rPr>
              <a:t>Coffee Shop</a:t>
            </a:r>
          </a:p>
          <a:p>
            <a:r>
              <a:rPr lang="en-GB" sz="1500" b="1" dirty="0">
                <a:solidFill>
                  <a:srgbClr val="872558"/>
                </a:solidFill>
                <a:latin typeface="Segoe Script" panose="030B0504020000000003" pitchFamily="66" charset="0"/>
              </a:rPr>
              <a:t>Hospital </a:t>
            </a:r>
          </a:p>
          <a:p>
            <a:r>
              <a:rPr lang="en-GB" sz="1500" b="1" dirty="0">
                <a:solidFill>
                  <a:srgbClr val="B97441"/>
                </a:solidFill>
                <a:latin typeface="Segoe Script" panose="030B0504020000000003" pitchFamily="66" charset="0"/>
              </a:rPr>
              <a:t>Restaurant</a:t>
            </a:r>
          </a:p>
          <a:p>
            <a:r>
              <a:rPr lang="en-GB" sz="1500" b="1" dirty="0">
                <a:solidFill>
                  <a:srgbClr val="D6B024"/>
                </a:solidFill>
                <a:latin typeface="Segoe Script" panose="030B0504020000000003" pitchFamily="66" charset="0"/>
              </a:rPr>
              <a:t>Library</a:t>
            </a:r>
          </a:p>
          <a:p>
            <a:endParaRPr lang="en-GB" dirty="0"/>
          </a:p>
        </p:txBody>
      </p:sp>
      <p:sp>
        <p:nvSpPr>
          <p:cNvPr id="54" name="Marcador de contenido 2">
            <a:extLst>
              <a:ext uri="{FF2B5EF4-FFF2-40B4-BE49-F238E27FC236}">
                <a16:creationId xmlns:a16="http://schemas.microsoft.com/office/drawing/2014/main" id="{E29F7CBF-25F9-4CA5-9F35-AE022DD4C39E}"/>
              </a:ext>
            </a:extLst>
          </p:cNvPr>
          <p:cNvSpPr txBox="1">
            <a:spLocks/>
          </p:cNvSpPr>
          <p:nvPr/>
        </p:nvSpPr>
        <p:spPr>
          <a:xfrm>
            <a:off x="1041415"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IX.</a:t>
            </a:r>
            <a:r>
              <a:rPr lang="es-MX" sz="3200" dirty="0">
                <a:solidFill>
                  <a:srgbClr val="C993BB"/>
                </a:solidFill>
                <a:latin typeface="Segoe UI" panose="020B0502040204020203" pitchFamily="34" charset="0"/>
                <a:cs typeface="Segoe UI" panose="020B0502040204020203" pitchFamily="34" charset="0"/>
              </a:rPr>
              <a:t> </a:t>
            </a:r>
            <a:r>
              <a:rPr lang="es-MX" sz="3200" dirty="0">
                <a:solidFill>
                  <a:srgbClr val="B97441"/>
                </a:solidFill>
                <a:latin typeface="Segoe UI" panose="020B0502040204020203" pitchFamily="34" charset="0"/>
                <a:cs typeface="Segoe UI" panose="020B0502040204020203" pitchFamily="34" charset="0"/>
              </a:rPr>
              <a:t>Bingo- Places in </a:t>
            </a:r>
            <a:r>
              <a:rPr lang="es-MX" sz="3200" dirty="0" err="1">
                <a:solidFill>
                  <a:srgbClr val="B97441"/>
                </a:solidFill>
                <a:latin typeface="Segoe UI" panose="020B0502040204020203" pitchFamily="34" charset="0"/>
                <a:cs typeface="Segoe UI" panose="020B0502040204020203" pitchFamily="34" charset="0"/>
              </a:rPr>
              <a:t>the</a:t>
            </a:r>
            <a:r>
              <a:rPr lang="es-MX" sz="3200" dirty="0">
                <a:solidFill>
                  <a:srgbClr val="B97441"/>
                </a:solidFill>
                <a:latin typeface="Segoe UI" panose="020B0502040204020203" pitchFamily="34" charset="0"/>
                <a:cs typeface="Segoe UI" panose="020B0502040204020203" pitchFamily="34" charset="0"/>
              </a:rPr>
              <a:t> City</a:t>
            </a:r>
          </a:p>
        </p:txBody>
      </p:sp>
    </p:spTree>
    <p:extLst>
      <p:ext uri="{BB962C8B-B14F-4D97-AF65-F5344CB8AC3E}">
        <p14:creationId xmlns:p14="http://schemas.microsoft.com/office/powerpoint/2010/main" val="81028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71039"/>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78" name="Imagen 77">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graphicFrame>
        <p:nvGraphicFramePr>
          <p:cNvPr id="57" name="Marcador de contenido 3"/>
          <p:cNvGraphicFramePr>
            <a:graphicFrameLocks noGrp="1"/>
          </p:cNvGraphicFramePr>
          <p:nvPr>
            <p:ph idx="1"/>
            <p:extLst>
              <p:ext uri="{D42A27DB-BD31-4B8C-83A1-F6EECF244321}">
                <p14:modId xmlns:p14="http://schemas.microsoft.com/office/powerpoint/2010/main" val="2687602997"/>
              </p:ext>
            </p:extLst>
          </p:nvPr>
        </p:nvGraphicFramePr>
        <p:xfrm>
          <a:off x="1167749" y="2402926"/>
          <a:ext cx="5619160" cy="3355750"/>
        </p:xfrm>
        <a:graphic>
          <a:graphicData uri="http://schemas.openxmlformats.org/drawingml/2006/table">
            <a:tbl>
              <a:tblPr>
                <a:effectLst>
                  <a:outerShdw blurRad="50800" dist="38100" dir="2700000" algn="tl" rotWithShape="0">
                    <a:prstClr val="black">
                      <a:alpha val="5000"/>
                    </a:prstClr>
                  </a:outerShdw>
                </a:effectLst>
              </a:tblPr>
              <a:tblGrid>
                <a:gridCol w="1866308">
                  <a:extLst>
                    <a:ext uri="{9D8B030D-6E8A-4147-A177-3AD203B41FA5}">
                      <a16:colId xmlns:a16="http://schemas.microsoft.com/office/drawing/2014/main" val="403207450"/>
                    </a:ext>
                  </a:extLst>
                </a:gridCol>
                <a:gridCol w="1866308">
                  <a:extLst>
                    <a:ext uri="{9D8B030D-6E8A-4147-A177-3AD203B41FA5}">
                      <a16:colId xmlns:a16="http://schemas.microsoft.com/office/drawing/2014/main" val="20001"/>
                    </a:ext>
                  </a:extLst>
                </a:gridCol>
                <a:gridCol w="1886544">
                  <a:extLst>
                    <a:ext uri="{9D8B030D-6E8A-4147-A177-3AD203B41FA5}">
                      <a16:colId xmlns:a16="http://schemas.microsoft.com/office/drawing/2014/main" val="2985359098"/>
                    </a:ext>
                  </a:extLst>
                </a:gridCol>
              </a:tblGrid>
              <a:tr h="1021152">
                <a:tc>
                  <a:txBody>
                    <a:bodyPr/>
                    <a:lstStyle/>
                    <a:p>
                      <a:pPr algn="ctr" rtl="0" fontAlgn="base">
                        <a:spcBef>
                          <a:spcPts val="0"/>
                        </a:spcBef>
                        <a:spcAft>
                          <a:spcPts val="0"/>
                        </a:spcAft>
                      </a:pPr>
                      <a:r>
                        <a:rPr lang="es-MX" sz="1800" b="1" i="0" u="none" strike="sngStrike" dirty="0" err="1">
                          <a:solidFill>
                            <a:srgbClr val="532C7E"/>
                          </a:solidFill>
                          <a:effectLst/>
                          <a:latin typeface="Segoe Script" panose="030B0504020000000003" pitchFamily="66" charset="0"/>
                        </a:rPr>
                        <a:t>Museum</a:t>
                      </a:r>
                      <a:r>
                        <a:rPr lang="es-MX" sz="1800" b="1" i="0" u="none" strike="sngStrike" dirty="0">
                          <a:solidFill>
                            <a:srgbClr val="532C7E"/>
                          </a:solidFill>
                          <a:effectLst/>
                          <a:latin typeface="Segoe Script" panose="030B0504020000000003" pitchFamily="66" charset="0"/>
                        </a:rPr>
                        <a:t>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algn="ctr" rtl="0" fontAlgn="base">
                        <a:spcBef>
                          <a:spcPts val="0"/>
                        </a:spcBef>
                        <a:spcAft>
                          <a:spcPts val="0"/>
                        </a:spcAft>
                      </a:pPr>
                      <a:r>
                        <a:rPr lang="es-MX" sz="1800" b="1" i="0" u="none" strike="sngStrike" dirty="0">
                          <a:solidFill>
                            <a:srgbClr val="C993BB"/>
                          </a:solidFill>
                          <a:effectLst/>
                          <a:latin typeface="Segoe Script" panose="030B0504020000000003" pitchFamily="66" charset="0"/>
                        </a:rPr>
                        <a:t>City Hall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alpha val="40000"/>
                      </a:schemeClr>
                    </a:solidFill>
                  </a:tcPr>
                </a:tc>
                <a:tc>
                  <a:txBody>
                    <a:bodyPr/>
                    <a:lstStyle/>
                    <a:p>
                      <a:pPr algn="ctr" rtl="0" fontAlgn="t">
                        <a:spcBef>
                          <a:spcPts val="0"/>
                        </a:spcBef>
                        <a:spcAft>
                          <a:spcPts val="0"/>
                        </a:spcAft>
                      </a:pPr>
                      <a:r>
                        <a:rPr lang="en-US" sz="1800" b="1" i="0" strike="sngStrike" dirty="0">
                          <a:solidFill>
                            <a:srgbClr val="9D2B66"/>
                          </a:solidFill>
                          <a:effectLst/>
                          <a:latin typeface="Segoe Script" panose="030B0504020000000003" pitchFamily="66" charset="0"/>
                          <a:cs typeface="Segoe UI Semilight" panose="020B0402040204020203" pitchFamily="34" charset="0"/>
                        </a:rPr>
                        <a:t>School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56849023"/>
                  </a:ext>
                </a:extLst>
              </a:tr>
              <a:tr h="1075733">
                <a:tc>
                  <a:txBody>
                    <a:bodyPr/>
                    <a:lstStyle/>
                    <a:p>
                      <a:pPr algn="ctr" rtl="0" fontAlgn="base">
                        <a:spcBef>
                          <a:spcPts val="0"/>
                        </a:spcBef>
                        <a:spcAft>
                          <a:spcPts val="0"/>
                        </a:spcAft>
                      </a:pPr>
                      <a:r>
                        <a:rPr lang="es-MX" sz="1800" b="1" i="0" u="none" strike="sngStrike" dirty="0" err="1">
                          <a:solidFill>
                            <a:srgbClr val="C28150"/>
                          </a:solidFill>
                          <a:effectLst/>
                          <a:latin typeface="Segoe Script" panose="030B0504020000000003" pitchFamily="66" charset="0"/>
                        </a:rPr>
                        <a:t>Bakery</a:t>
                      </a:r>
                      <a:r>
                        <a:rPr lang="es-MX" sz="1800" b="1" i="0" u="none" strike="sngStrike" dirty="0">
                          <a:solidFill>
                            <a:srgbClr val="C28150"/>
                          </a:solidFill>
                          <a:effectLst/>
                          <a:latin typeface="Segoe Script" panose="030B0504020000000003" pitchFamily="66" charset="0"/>
                        </a:rPr>
                        <a:t>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alpha val="40000"/>
                      </a:schemeClr>
                    </a:solidFill>
                  </a:tcPr>
                </a:tc>
                <a:tc>
                  <a:txBody>
                    <a:bodyPr/>
                    <a:lstStyle/>
                    <a:p>
                      <a:pPr algn="ctr" rtl="0" fontAlgn="base">
                        <a:spcBef>
                          <a:spcPts val="0"/>
                        </a:spcBef>
                        <a:spcAft>
                          <a:spcPts val="0"/>
                        </a:spcAft>
                      </a:pPr>
                      <a:r>
                        <a:rPr lang="es-MX" sz="1800" b="1" i="0" u="none" strike="sngStrike" dirty="0">
                          <a:solidFill>
                            <a:srgbClr val="DAB11C"/>
                          </a:solidFill>
                          <a:effectLst/>
                          <a:latin typeface="Segoe Script" panose="030B0504020000000003" pitchFamily="66" charset="0"/>
                        </a:rPr>
                        <a:t>Cinema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s-MX" sz="1800" b="1" strike="sngStrike" dirty="0" err="1">
                          <a:solidFill>
                            <a:srgbClr val="532C7E"/>
                          </a:solidFill>
                          <a:effectLst/>
                          <a:latin typeface="Segoe Script" panose="030B0504020000000003" pitchFamily="66" charset="0"/>
                        </a:rPr>
                        <a:t>Monument</a:t>
                      </a:r>
                      <a:r>
                        <a:rPr lang="es-MX" sz="1800" b="1" strike="sngStrike" dirty="0">
                          <a:solidFill>
                            <a:srgbClr val="532C7E"/>
                          </a:solidFill>
                          <a:effectLst/>
                          <a:latin typeface="Segoe Script" panose="030B0504020000000003" pitchFamily="66" charset="0"/>
                        </a:rPr>
                        <a:t>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alpha val="40000"/>
                      </a:schemeClr>
                    </a:solidFill>
                  </a:tcPr>
                </a:tc>
                <a:extLst>
                  <a:ext uri="{0D108BD9-81ED-4DB2-BD59-A6C34878D82A}">
                    <a16:rowId xmlns:a16="http://schemas.microsoft.com/office/drawing/2014/main" val="2222129213"/>
                  </a:ext>
                </a:extLst>
              </a:tr>
              <a:tr h="1258865">
                <a:tc>
                  <a:txBody>
                    <a:bodyPr/>
                    <a:lstStyle/>
                    <a:p>
                      <a:pPr algn="ctr" rtl="0" fontAlgn="base">
                        <a:spcBef>
                          <a:spcPts val="0"/>
                        </a:spcBef>
                        <a:spcAft>
                          <a:spcPts val="0"/>
                        </a:spcAft>
                      </a:pPr>
                      <a:r>
                        <a:rPr lang="es-MX" sz="1800" b="1" i="0" u="none" strike="sngStrike" dirty="0" err="1">
                          <a:solidFill>
                            <a:srgbClr val="C993BB"/>
                          </a:solidFill>
                          <a:effectLst/>
                          <a:latin typeface="Segoe Script" panose="030B0504020000000003" pitchFamily="66" charset="0"/>
                        </a:rPr>
                        <a:t>Coffee</a:t>
                      </a:r>
                      <a:r>
                        <a:rPr lang="es-MX" sz="1800" b="1" i="0" u="none" strike="sngStrike" dirty="0">
                          <a:solidFill>
                            <a:srgbClr val="C993BB"/>
                          </a:solidFill>
                          <a:effectLst/>
                          <a:latin typeface="Segoe Script" panose="030B0504020000000003" pitchFamily="66" charset="0"/>
                        </a:rPr>
                        <a:t> Shop</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s-MX" sz="1800" b="1" i="0" u="none" strike="sngStrike" dirty="0">
                          <a:solidFill>
                            <a:srgbClr val="9D2B66"/>
                          </a:solidFill>
                          <a:effectLst/>
                          <a:latin typeface="Segoe Script" panose="030B0504020000000003" pitchFamily="66" charset="0"/>
                        </a:rPr>
                        <a:t>Hospital </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alpha val="4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s-MX" sz="1800" b="1" strike="sngStrike" dirty="0">
                          <a:solidFill>
                            <a:srgbClr val="C28150"/>
                          </a:solidFill>
                          <a:effectLst/>
                          <a:latin typeface="Segoe Script" panose="030B0504020000000003" pitchFamily="66" charset="0"/>
                        </a:rPr>
                        <a:t>Library</a:t>
                      </a:r>
                    </a:p>
                  </a:txBody>
                  <a:tcPr marL="63500" marR="63500" marT="63500" marB="635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289989608"/>
                  </a:ext>
                </a:extLst>
              </a:tr>
            </a:tbl>
          </a:graphicData>
        </a:graphic>
      </p:graphicFrame>
      <p:sp>
        <p:nvSpPr>
          <p:cNvPr id="52" name="Folded Corner 36">
            <a:extLst>
              <a:ext uri="{FF2B5EF4-FFF2-40B4-BE49-F238E27FC236}">
                <a16:creationId xmlns:a16="http://schemas.microsoft.com/office/drawing/2014/main" id="{152E5DE2-E31A-4F02-8112-5AF349667963}"/>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2" name="CuadroTexto 1"/>
          <p:cNvSpPr txBox="1"/>
          <p:nvPr/>
        </p:nvSpPr>
        <p:spPr>
          <a:xfrm>
            <a:off x="6880159" y="2353231"/>
            <a:ext cx="1985822" cy="3831818"/>
          </a:xfrm>
          <a:prstGeom prst="rect">
            <a:avLst/>
          </a:prstGeom>
          <a:noFill/>
        </p:spPr>
        <p:txBody>
          <a:bodyPr wrap="square" rtlCol="0">
            <a:spAutoFit/>
          </a:bodyPr>
          <a:lstStyle/>
          <a:p>
            <a:r>
              <a:rPr lang="en-GB" sz="1500" b="1" strike="sngStrike" dirty="0">
                <a:solidFill>
                  <a:srgbClr val="542C7F"/>
                </a:solidFill>
                <a:latin typeface="Segoe Script" panose="030B0504020000000003" pitchFamily="66" charset="0"/>
              </a:rPr>
              <a:t>Museum </a:t>
            </a:r>
          </a:p>
          <a:p>
            <a:r>
              <a:rPr lang="en-GB" sz="1500" b="1" strike="sngStrike" dirty="0">
                <a:solidFill>
                  <a:srgbClr val="B975A7"/>
                </a:solidFill>
                <a:latin typeface="Segoe Script" panose="030B0504020000000003" pitchFamily="66" charset="0"/>
              </a:rPr>
              <a:t>Theatre </a:t>
            </a:r>
          </a:p>
          <a:p>
            <a:r>
              <a:rPr lang="en-GB" sz="1500" b="1" strike="sngStrike" dirty="0">
                <a:solidFill>
                  <a:srgbClr val="872558"/>
                </a:solidFill>
                <a:latin typeface="Segoe Script" panose="030B0504020000000003" pitchFamily="66" charset="0"/>
              </a:rPr>
              <a:t>City Hall </a:t>
            </a:r>
          </a:p>
          <a:p>
            <a:r>
              <a:rPr lang="en-GB" sz="1500" b="1" strike="sngStrike" dirty="0">
                <a:solidFill>
                  <a:srgbClr val="B97441"/>
                </a:solidFill>
                <a:latin typeface="Segoe Script" panose="030B0504020000000003" pitchFamily="66" charset="0"/>
              </a:rPr>
              <a:t>Fire Station </a:t>
            </a:r>
          </a:p>
          <a:p>
            <a:r>
              <a:rPr lang="en-GB" sz="1500" b="1" strike="sngStrike" dirty="0">
                <a:solidFill>
                  <a:srgbClr val="D6B024"/>
                </a:solidFill>
                <a:latin typeface="Segoe Script" panose="030B0504020000000003" pitchFamily="66" charset="0"/>
              </a:rPr>
              <a:t>School </a:t>
            </a:r>
          </a:p>
          <a:p>
            <a:r>
              <a:rPr lang="en-GB" sz="1500" b="1" strike="sngStrike" dirty="0">
                <a:solidFill>
                  <a:srgbClr val="542C7F"/>
                </a:solidFill>
                <a:latin typeface="Segoe Script" panose="030B0504020000000003" pitchFamily="66" charset="0"/>
              </a:rPr>
              <a:t>Park </a:t>
            </a:r>
          </a:p>
          <a:p>
            <a:r>
              <a:rPr lang="en-GB" sz="1500" b="1" strike="sngStrike" dirty="0">
                <a:solidFill>
                  <a:srgbClr val="B975A7"/>
                </a:solidFill>
                <a:latin typeface="Segoe Script" panose="030B0504020000000003" pitchFamily="66" charset="0"/>
              </a:rPr>
              <a:t>Bakery </a:t>
            </a:r>
          </a:p>
          <a:p>
            <a:r>
              <a:rPr lang="en-GB" sz="1500" b="1" strike="sngStrike" dirty="0">
                <a:solidFill>
                  <a:srgbClr val="872558"/>
                </a:solidFill>
                <a:latin typeface="Segoe Script" panose="030B0504020000000003" pitchFamily="66" charset="0"/>
              </a:rPr>
              <a:t>Market </a:t>
            </a:r>
          </a:p>
          <a:p>
            <a:r>
              <a:rPr lang="en-GB" sz="1500" b="1" strike="sngStrike" dirty="0">
                <a:solidFill>
                  <a:srgbClr val="B97441"/>
                </a:solidFill>
                <a:latin typeface="Segoe Script" panose="030B0504020000000003" pitchFamily="66" charset="0"/>
              </a:rPr>
              <a:t>Cinema </a:t>
            </a:r>
          </a:p>
          <a:p>
            <a:r>
              <a:rPr lang="en-GB" sz="1500" b="1" strike="sngStrike" dirty="0">
                <a:solidFill>
                  <a:srgbClr val="D6B024"/>
                </a:solidFill>
                <a:latin typeface="Segoe Script" panose="030B0504020000000003" pitchFamily="66" charset="0"/>
              </a:rPr>
              <a:t>Monument </a:t>
            </a:r>
          </a:p>
          <a:p>
            <a:r>
              <a:rPr lang="en-GB" sz="1500" b="1" strike="sngStrike" dirty="0">
                <a:solidFill>
                  <a:srgbClr val="542C7F"/>
                </a:solidFill>
                <a:latin typeface="Segoe Script" panose="030B0504020000000003" pitchFamily="66" charset="0"/>
              </a:rPr>
              <a:t>Gas Station</a:t>
            </a:r>
          </a:p>
          <a:p>
            <a:r>
              <a:rPr lang="en-GB" sz="1500" b="1" strike="sngStrike" dirty="0">
                <a:solidFill>
                  <a:srgbClr val="B975A7"/>
                </a:solidFill>
                <a:latin typeface="Segoe Script" panose="030B0504020000000003" pitchFamily="66" charset="0"/>
              </a:rPr>
              <a:t>Coffee Shop</a:t>
            </a:r>
          </a:p>
          <a:p>
            <a:r>
              <a:rPr lang="en-GB" sz="1500" b="1" strike="sngStrike" dirty="0">
                <a:solidFill>
                  <a:srgbClr val="872558"/>
                </a:solidFill>
                <a:latin typeface="Segoe Script" panose="030B0504020000000003" pitchFamily="66" charset="0"/>
              </a:rPr>
              <a:t>Hospital </a:t>
            </a:r>
          </a:p>
          <a:p>
            <a:r>
              <a:rPr lang="en-GB" sz="1500" b="1" strike="sngStrike" dirty="0">
                <a:solidFill>
                  <a:srgbClr val="B97441"/>
                </a:solidFill>
                <a:latin typeface="Segoe Script" panose="030B0504020000000003" pitchFamily="66" charset="0"/>
              </a:rPr>
              <a:t>Restaurant</a:t>
            </a:r>
          </a:p>
          <a:p>
            <a:r>
              <a:rPr lang="en-GB" sz="1500" b="1" strike="sngStrike" dirty="0">
                <a:solidFill>
                  <a:srgbClr val="D6B024"/>
                </a:solidFill>
                <a:latin typeface="Segoe Script" panose="030B0504020000000003" pitchFamily="66" charset="0"/>
              </a:rPr>
              <a:t>Library</a:t>
            </a:r>
          </a:p>
          <a:p>
            <a:endParaRPr lang="en-GB" dirty="0"/>
          </a:p>
        </p:txBody>
      </p:sp>
      <p:sp>
        <p:nvSpPr>
          <p:cNvPr id="54" name="Marcador de contenido 2">
            <a:extLst>
              <a:ext uri="{FF2B5EF4-FFF2-40B4-BE49-F238E27FC236}">
                <a16:creationId xmlns:a16="http://schemas.microsoft.com/office/drawing/2014/main" id="{E29F7CBF-25F9-4CA5-9F35-AE022DD4C39E}"/>
              </a:ext>
            </a:extLst>
          </p:cNvPr>
          <p:cNvSpPr txBox="1">
            <a:spLocks/>
          </p:cNvSpPr>
          <p:nvPr/>
        </p:nvSpPr>
        <p:spPr>
          <a:xfrm>
            <a:off x="1041415"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IX.</a:t>
            </a:r>
            <a:r>
              <a:rPr lang="es-MX" sz="3200" dirty="0">
                <a:solidFill>
                  <a:srgbClr val="C993BB"/>
                </a:solidFill>
                <a:latin typeface="Segoe UI" panose="020B0502040204020203" pitchFamily="34" charset="0"/>
                <a:cs typeface="Segoe UI" panose="020B0502040204020203" pitchFamily="34" charset="0"/>
              </a:rPr>
              <a:t> </a:t>
            </a:r>
            <a:r>
              <a:rPr lang="es-MX" sz="3200" dirty="0">
                <a:solidFill>
                  <a:srgbClr val="B97441"/>
                </a:solidFill>
                <a:latin typeface="Segoe UI" panose="020B0502040204020203" pitchFamily="34" charset="0"/>
                <a:cs typeface="Segoe UI" panose="020B0502040204020203" pitchFamily="34" charset="0"/>
              </a:rPr>
              <a:t>Bingo- Places in </a:t>
            </a:r>
            <a:r>
              <a:rPr lang="es-MX" sz="3200" dirty="0" err="1">
                <a:solidFill>
                  <a:srgbClr val="B97441"/>
                </a:solidFill>
                <a:latin typeface="Segoe UI" panose="020B0502040204020203" pitchFamily="34" charset="0"/>
                <a:cs typeface="Segoe UI" panose="020B0502040204020203" pitchFamily="34" charset="0"/>
              </a:rPr>
              <a:t>the</a:t>
            </a:r>
            <a:r>
              <a:rPr lang="es-MX" sz="3200" dirty="0">
                <a:solidFill>
                  <a:srgbClr val="B97441"/>
                </a:solidFill>
                <a:latin typeface="Segoe UI" panose="020B0502040204020203" pitchFamily="34" charset="0"/>
                <a:cs typeface="Segoe UI" panose="020B0502040204020203" pitchFamily="34" charset="0"/>
              </a:rPr>
              <a:t> City</a:t>
            </a:r>
          </a:p>
        </p:txBody>
      </p:sp>
      <p:sp>
        <p:nvSpPr>
          <p:cNvPr id="55" name="Link: https://docs.google.com/document/d/1ghVQbc6xCKDxO09HHRgy3rFaXvntoMPs4r-xAfDS_0k/edit?usp=sharing"/>
          <p:cNvSpPr txBox="1">
            <a:spLocks/>
          </p:cNvSpPr>
          <p:nvPr/>
        </p:nvSpPr>
        <p:spPr>
          <a:xfrm>
            <a:off x="1063630" y="1365574"/>
            <a:ext cx="7705152" cy="467079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600">
                <a:solidFill>
                  <a:schemeClr val="accent5">
                    <a:lumOff val="-29866"/>
                  </a:schemeClr>
                </a:solidFill>
              </a:defRPr>
            </a:pPr>
            <a:endParaRPr lang="es-MX" sz="1600" dirty="0">
              <a:solidFill>
                <a:schemeClr val="accent5">
                  <a:lumOff val="-29866"/>
                </a:schemeClr>
              </a:solidFill>
            </a:endParaRPr>
          </a:p>
          <a:p>
            <a:pPr marL="0" indent="0">
              <a:buNone/>
              <a:defRPr sz="2000">
                <a:solidFill>
                  <a:schemeClr val="accent2">
                    <a:hueOff val="258623"/>
                    <a:satOff val="16006"/>
                    <a:lumOff val="-25223"/>
                  </a:schemeClr>
                </a:solidFill>
              </a:defRPr>
            </a:pPr>
            <a:r>
              <a:rPr lang="es-MX" sz="1700" dirty="0" err="1">
                <a:solidFill>
                  <a:schemeClr val="tx1">
                    <a:lumMod val="85000"/>
                    <a:lumOff val="15000"/>
                  </a:schemeClr>
                </a:solidFill>
                <a:latin typeface="Segoe UI Semibold" panose="020B0702040204020203" pitchFamily="34" charset="0"/>
                <a:cs typeface="Segoe UI Semibold" panose="020B0702040204020203" pitchFamily="34" charset="0"/>
              </a:rPr>
              <a:t>Instructions</a:t>
            </a:r>
            <a:r>
              <a:rPr lang="es-MX" sz="170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Select</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9 places in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the</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city</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When</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the</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teacher</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says</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one</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of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your</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places,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cross</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it</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out</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on</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your</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s-MX" sz="1700" dirty="0" err="1">
                <a:solidFill>
                  <a:schemeClr val="tx1">
                    <a:lumMod val="85000"/>
                    <a:lumOff val="15000"/>
                  </a:schemeClr>
                </a:solidFill>
                <a:latin typeface="Segoe UI Semilight" panose="020B0402040204020203" pitchFamily="34" charset="0"/>
                <a:cs typeface="Segoe UI Semilight" panose="020B0402040204020203" pitchFamily="34" charset="0"/>
              </a:rPr>
              <a:t>table</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a:t>
            </a: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 When you complete the table, say “</a:t>
            </a:r>
            <a:r>
              <a:rPr lang="en-US" sz="1700" i="1" dirty="0">
                <a:solidFill>
                  <a:schemeClr val="tx1">
                    <a:lumMod val="85000"/>
                    <a:lumOff val="15000"/>
                  </a:schemeClr>
                </a:solidFill>
                <a:latin typeface="Segoe UI Semilight" panose="020B0402040204020203" pitchFamily="34" charset="0"/>
                <a:cs typeface="Segoe UI Semilight" panose="020B0402040204020203" pitchFamily="34" charset="0"/>
              </a:rPr>
              <a:t>Bingo</a:t>
            </a:r>
            <a:r>
              <a:rPr lang="en-US" sz="1700" dirty="0">
                <a:solidFill>
                  <a:schemeClr val="tx1">
                    <a:lumMod val="85000"/>
                    <a:lumOff val="15000"/>
                  </a:schemeClr>
                </a:solidFill>
                <a:latin typeface="Segoe UI Semilight" panose="020B0402040204020203" pitchFamily="34" charset="0"/>
                <a:cs typeface="Segoe UI Semilight" panose="020B0402040204020203" pitchFamily="34" charset="0"/>
              </a:rPr>
              <a:t>!”.</a:t>
            </a:r>
            <a:r>
              <a:rPr lang="es-MX" sz="1700" dirty="0">
                <a:solidFill>
                  <a:schemeClr val="tx1">
                    <a:lumMod val="85000"/>
                    <a:lumOff val="15000"/>
                  </a:schemeClr>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45167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76" name="Imagen 75">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8" name="Marcador de contenido 2">
            <a:extLst>
              <a:ext uri="{FF2B5EF4-FFF2-40B4-BE49-F238E27FC236}">
                <a16:creationId xmlns:a16="http://schemas.microsoft.com/office/drawing/2014/main" id="{4DADF13F-D0A0-4700-88F6-600962651100}"/>
              </a:ext>
            </a:extLst>
          </p:cNvPr>
          <p:cNvSpPr txBox="1">
            <a:spLocks/>
          </p:cNvSpPr>
          <p:nvPr/>
        </p:nvSpPr>
        <p:spPr>
          <a:xfrm>
            <a:off x="1050941" y="1022568"/>
            <a:ext cx="7592702"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Part X: </a:t>
            </a:r>
            <a:r>
              <a:rPr lang="en-US" sz="3200" dirty="0">
                <a:solidFill>
                  <a:srgbClr val="D6B024"/>
                </a:solidFill>
                <a:latin typeface="Segoe UI" panose="020B0502040204020203" pitchFamily="34" charset="0"/>
                <a:cs typeface="Segoe UI" panose="020B0502040204020203" pitchFamily="34" charset="0"/>
              </a:rPr>
              <a:t>What have I learnt today? …</a:t>
            </a:r>
          </a:p>
        </p:txBody>
      </p:sp>
      <p:sp>
        <p:nvSpPr>
          <p:cNvPr id="79" name="Rectángulo 78">
            <a:extLst>
              <a:ext uri="{FF2B5EF4-FFF2-40B4-BE49-F238E27FC236}">
                <a16:creationId xmlns:a16="http://schemas.microsoft.com/office/drawing/2014/main" id="{C106B8F4-1C76-4DF8-B1A4-BF44D38C5E5E}"/>
              </a:ext>
            </a:extLst>
          </p:cNvPr>
          <p:cNvSpPr/>
          <p:nvPr/>
        </p:nvSpPr>
        <p:spPr>
          <a:xfrm>
            <a:off x="1066994" y="1673596"/>
            <a:ext cx="7650442" cy="1261884"/>
          </a:xfrm>
          <a:prstGeom prst="rect">
            <a:avLst/>
          </a:prstGeom>
        </p:spPr>
        <p:txBody>
          <a:bodyPr wrap="square">
            <a:spAutoFit/>
          </a:bodyPr>
          <a:lstStyle/>
          <a:p>
            <a:pPr lvl="0" eaLnBrk="0" fontAlgn="base" hangingPunct="0">
              <a:spcBef>
                <a:spcPct val="0"/>
              </a:spcBef>
              <a:spcAft>
                <a:spcPct val="0"/>
              </a:spcAft>
            </a:pPr>
            <a:r>
              <a:rPr lang="en-US" altLang="es-MX" sz="1700" b="1" dirty="0">
                <a:solidFill>
                  <a:schemeClr val="tx1">
                    <a:lumMod val="85000"/>
                    <a:lumOff val="15000"/>
                  </a:schemeClr>
                </a:solidFill>
                <a:latin typeface="Segoe UI Semibold" panose="020B0702040204020203" pitchFamily="34" charset="0"/>
                <a:cs typeface="Segoe UI Semibold" panose="020B0702040204020203" pitchFamily="34" charset="0"/>
              </a:rPr>
              <a:t>What have I learnt today?</a:t>
            </a:r>
          </a:p>
          <a:p>
            <a:pPr lvl="0" eaLnBrk="0" fontAlgn="base" hangingPunct="0">
              <a:spcBef>
                <a:spcPct val="0"/>
              </a:spcBef>
              <a:spcAft>
                <a:spcPct val="0"/>
              </a:spcAft>
            </a:pPr>
            <a:endParaRPr lang="es-MX" altLang="es-MX" sz="1200" b="1" dirty="0">
              <a:solidFill>
                <a:schemeClr val="tx1">
                  <a:lumMod val="85000"/>
                  <a:lumOff val="15000"/>
                </a:schemeClr>
              </a:solidFill>
              <a:latin typeface="Segoe UI Semibold" panose="020B0702040204020203" pitchFamily="34" charset="0"/>
              <a:cs typeface="Segoe UI Semibold" panose="020B0702040204020203" pitchFamily="34" charset="0"/>
            </a:endParaRPr>
          </a:p>
          <a:p>
            <a:pPr lvl="0" eaLnBrk="0" fontAlgn="base" hangingPunct="0">
              <a:spcBef>
                <a:spcPct val="0"/>
              </a:spcBef>
              <a:spcAft>
                <a:spcPct val="0"/>
              </a:spcAft>
            </a:pPr>
            <a:r>
              <a:rPr lang="en-US" altLang="es-MX" sz="1500" b="1" dirty="0">
                <a:solidFill>
                  <a:srgbClr val="D6B024"/>
                </a:solidFill>
                <a:latin typeface="Segoe Script" panose="030B0504020000000003" pitchFamily="66" charset="0"/>
                <a:cs typeface="Segoe UI Semilight" panose="020B0402040204020203" pitchFamily="34" charset="0"/>
              </a:rPr>
              <a:t>I can talk about places in the city; asking and giving directions. For this objective, I practiced prepositions of place, used common structures relating to directions and reviewed the use of ‘</a:t>
            </a:r>
            <a:r>
              <a:rPr lang="en-US" altLang="es-MX" sz="1500" b="1" dirty="0" err="1">
                <a:solidFill>
                  <a:srgbClr val="D6B024"/>
                </a:solidFill>
                <a:latin typeface="Segoe Script" panose="030B0504020000000003" pitchFamily="66" charset="0"/>
                <a:cs typeface="Segoe UI Semilight" panose="020B0402040204020203" pitchFamily="34" charset="0"/>
              </a:rPr>
              <a:t>there+to</a:t>
            </a:r>
            <a:r>
              <a:rPr lang="en-US" altLang="es-MX" sz="1500" b="1" dirty="0">
                <a:solidFill>
                  <a:srgbClr val="D6B024"/>
                </a:solidFill>
                <a:latin typeface="Segoe Script" panose="030B0504020000000003" pitchFamily="66" charset="0"/>
                <a:cs typeface="Segoe UI Semilight" panose="020B0402040204020203" pitchFamily="34" charset="0"/>
              </a:rPr>
              <a:t> be’.</a:t>
            </a:r>
          </a:p>
        </p:txBody>
      </p:sp>
      <p:sp>
        <p:nvSpPr>
          <p:cNvPr id="52" name="Folded Corner 36">
            <a:extLst>
              <a:ext uri="{FF2B5EF4-FFF2-40B4-BE49-F238E27FC236}">
                <a16:creationId xmlns:a16="http://schemas.microsoft.com/office/drawing/2014/main" id="{0BBF43E0-0FD9-4389-89DC-C90039244108}"/>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2290" name="Picture 2" descr="vehicles near buildings at night time"/>
          <p:cNvPicPr>
            <a:picLocks noChangeAspect="1" noChangeArrowheads="1"/>
          </p:cNvPicPr>
          <p:nvPr/>
        </p:nvPicPr>
        <p:blipFill rotWithShape="1">
          <a:blip r:embed="rId7">
            <a:extLst>
              <a:ext uri="{28A0092B-C50C-407E-A947-70E740481C1C}">
                <a14:useLocalDpi xmlns:a14="http://schemas.microsoft.com/office/drawing/2010/main" val="0"/>
              </a:ext>
            </a:extLst>
          </a:blip>
          <a:srcRect t="45107" b="22018"/>
          <a:stretch/>
        </p:blipFill>
        <p:spPr bwMode="auto">
          <a:xfrm>
            <a:off x="1180658" y="2961861"/>
            <a:ext cx="6969429" cy="2866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82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ángulo 58">
            <a:extLst>
              <a:ext uri="{FF2B5EF4-FFF2-40B4-BE49-F238E27FC236}">
                <a16:creationId xmlns:a16="http://schemas.microsoft.com/office/drawing/2014/main" id="{01353CB1-30D3-4290-B8C3-F505D638E006}"/>
              </a:ext>
            </a:extLst>
          </p:cNvPr>
          <p:cNvSpPr/>
          <p:nvPr/>
        </p:nvSpPr>
        <p:spPr>
          <a:xfrm>
            <a:off x="941461" y="1035135"/>
            <a:ext cx="8037476" cy="5001000"/>
          </a:xfrm>
          <a:prstGeom prst="rect">
            <a:avLst/>
          </a:prstGeom>
          <a:blipFill dpi="0" rotWithShape="1">
            <a:blip r:embed="rId2">
              <a:alphaModFix amt="8000"/>
              <a:extLst>
                <a:ext uri="{28A0092B-C50C-407E-A947-70E740481C1C}">
                  <a14:useLocalDpi xmlns:a14="http://schemas.microsoft.com/office/drawing/2010/main" val="0"/>
                </a:ext>
              </a:extLst>
            </a:blip>
            <a:srcRect/>
            <a:stretch>
              <a:fillRect t="-129156" b="-20836"/>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5" name="Rectángulo 23">
            <a:extLst>
              <a:ext uri="{FF2B5EF4-FFF2-40B4-BE49-F238E27FC236}">
                <a16:creationId xmlns:a16="http://schemas.microsoft.com/office/drawing/2014/main" id="{C3B76A44-93B7-4D9C-9C88-0B7E062F7B9B}"/>
              </a:ext>
            </a:extLst>
          </p:cNvPr>
          <p:cNvSpPr/>
          <p:nvPr/>
        </p:nvSpPr>
        <p:spPr>
          <a:xfrm>
            <a:off x="-54" y="-65"/>
            <a:ext cx="9906000" cy="6858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grpSp>
        <p:nvGrpSpPr>
          <p:cNvPr id="78" name="Group 74">
            <a:extLst>
              <a:ext uri="{FF2B5EF4-FFF2-40B4-BE49-F238E27FC236}">
                <a16:creationId xmlns:a16="http://schemas.microsoft.com/office/drawing/2014/main" id="{DC8EB90C-1000-4B87-9144-7AF9E9C4AD20}"/>
              </a:ext>
            </a:extLst>
          </p:cNvPr>
          <p:cNvGrpSpPr/>
          <p:nvPr/>
        </p:nvGrpSpPr>
        <p:grpSpPr>
          <a:xfrm>
            <a:off x="-7248" y="-17305"/>
            <a:ext cx="9920499" cy="6875305"/>
            <a:chOff x="-7249" y="-17305"/>
            <a:chExt cx="9920499" cy="6901370"/>
          </a:xfrm>
        </p:grpSpPr>
        <p:pic>
          <p:nvPicPr>
            <p:cNvPr id="80" name="Picture 77" descr="Imagen relacionada">
              <a:extLst>
                <a:ext uri="{FF2B5EF4-FFF2-40B4-BE49-F238E27FC236}">
                  <a16:creationId xmlns:a16="http://schemas.microsoft.com/office/drawing/2014/main" id="{61049C6B-CFDC-475D-B4A9-87561001472F}"/>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78">
              <a:extLst>
                <a:ext uri="{FF2B5EF4-FFF2-40B4-BE49-F238E27FC236}">
                  <a16:creationId xmlns:a16="http://schemas.microsoft.com/office/drawing/2014/main" id="{67469BDC-437F-4762-ACFB-A7B4345EB5F1}"/>
                </a:ext>
              </a:extLst>
            </p:cNvPr>
            <p:cNvGrpSpPr/>
            <p:nvPr/>
          </p:nvGrpSpPr>
          <p:grpSpPr>
            <a:xfrm>
              <a:off x="-6819" y="-9337"/>
              <a:ext cx="1546736" cy="1546736"/>
              <a:chOff x="-6822" y="-7327"/>
              <a:chExt cx="2830409" cy="2830942"/>
            </a:xfrm>
          </p:grpSpPr>
          <p:sp>
            <p:nvSpPr>
              <p:cNvPr id="113" name="Rectángulo 7">
                <a:extLst>
                  <a:ext uri="{FF2B5EF4-FFF2-40B4-BE49-F238E27FC236}">
                    <a16:creationId xmlns:a16="http://schemas.microsoft.com/office/drawing/2014/main" id="{B94F3248-12AB-4CFB-92C1-8A857412FC88}"/>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14" name="Rectángulo 43">
                <a:extLst>
                  <a:ext uri="{FF2B5EF4-FFF2-40B4-BE49-F238E27FC236}">
                    <a16:creationId xmlns:a16="http://schemas.microsoft.com/office/drawing/2014/main" id="{23FCF374-DFF9-40FE-9731-DF2816B8755F}"/>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15" name="Rectángulo 43">
                <a:extLst>
                  <a:ext uri="{FF2B5EF4-FFF2-40B4-BE49-F238E27FC236}">
                    <a16:creationId xmlns:a16="http://schemas.microsoft.com/office/drawing/2014/main" id="{C1C906B0-7558-4F7B-8074-8DB3B456EE51}"/>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16" name="Straight Connector 113">
                <a:extLst>
                  <a:ext uri="{FF2B5EF4-FFF2-40B4-BE49-F238E27FC236}">
                    <a16:creationId xmlns:a16="http://schemas.microsoft.com/office/drawing/2014/main" id="{1B06B1E9-886D-4264-A375-66E6A7031EAF}"/>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7" name="Straight Connector 114">
                <a:extLst>
                  <a:ext uri="{FF2B5EF4-FFF2-40B4-BE49-F238E27FC236}">
                    <a16:creationId xmlns:a16="http://schemas.microsoft.com/office/drawing/2014/main" id="{5672AD69-F98E-4FF7-8FA2-16CB7EEB9A6E}"/>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8" name="Straight Connector 115">
                <a:extLst>
                  <a:ext uri="{FF2B5EF4-FFF2-40B4-BE49-F238E27FC236}">
                    <a16:creationId xmlns:a16="http://schemas.microsoft.com/office/drawing/2014/main" id="{86F40ADA-B957-403F-B84A-AF4B0FBA866D}"/>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9" name="Straight Connector 116">
                <a:extLst>
                  <a:ext uri="{FF2B5EF4-FFF2-40B4-BE49-F238E27FC236}">
                    <a16:creationId xmlns:a16="http://schemas.microsoft.com/office/drawing/2014/main" id="{1F1B1906-1EF6-4740-8DCA-FAFD378E7027}"/>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3" name="Straight Connector 117">
                <a:extLst>
                  <a:ext uri="{FF2B5EF4-FFF2-40B4-BE49-F238E27FC236}">
                    <a16:creationId xmlns:a16="http://schemas.microsoft.com/office/drawing/2014/main" id="{2FC87AE3-7408-4A99-8094-D537078B0CC9}"/>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4" name="Straight Connector 118">
                <a:extLst>
                  <a:ext uri="{FF2B5EF4-FFF2-40B4-BE49-F238E27FC236}">
                    <a16:creationId xmlns:a16="http://schemas.microsoft.com/office/drawing/2014/main" id="{C0B9A51D-147E-42EE-B1B1-D39202E5EE6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82" name="Group 79">
              <a:extLst>
                <a:ext uri="{FF2B5EF4-FFF2-40B4-BE49-F238E27FC236}">
                  <a16:creationId xmlns:a16="http://schemas.microsoft.com/office/drawing/2014/main" id="{41476405-D3CA-4C22-80B3-6017014F17F6}"/>
                </a:ext>
              </a:extLst>
            </p:cNvPr>
            <p:cNvGrpSpPr/>
            <p:nvPr/>
          </p:nvGrpSpPr>
          <p:grpSpPr>
            <a:xfrm flipH="1" flipV="1">
              <a:off x="8450660" y="5406013"/>
              <a:ext cx="1455279" cy="1469292"/>
              <a:chOff x="-6822" y="-7327"/>
              <a:chExt cx="2830409" cy="2830942"/>
            </a:xfrm>
          </p:grpSpPr>
          <p:sp>
            <p:nvSpPr>
              <p:cNvPr id="104" name="Rectángulo 7">
                <a:extLst>
                  <a:ext uri="{FF2B5EF4-FFF2-40B4-BE49-F238E27FC236}">
                    <a16:creationId xmlns:a16="http://schemas.microsoft.com/office/drawing/2014/main" id="{38846E04-EEDF-4DBD-85C1-EB3FB2980DC8}"/>
                  </a:ext>
                </a:extLst>
              </p:cNvPr>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05" name="Rectángulo 43">
                <a:extLst>
                  <a:ext uri="{FF2B5EF4-FFF2-40B4-BE49-F238E27FC236}">
                    <a16:creationId xmlns:a16="http://schemas.microsoft.com/office/drawing/2014/main" id="{447CD11D-0AE6-4FC2-ACA2-7D3F92FB40A1}"/>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06" name="Rectángulo 43">
                <a:extLst>
                  <a:ext uri="{FF2B5EF4-FFF2-40B4-BE49-F238E27FC236}">
                    <a16:creationId xmlns:a16="http://schemas.microsoft.com/office/drawing/2014/main" id="{2725C18A-69BD-4237-9B6B-6AFDD2E16C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07" name="Straight Connector 104">
                <a:extLst>
                  <a:ext uri="{FF2B5EF4-FFF2-40B4-BE49-F238E27FC236}">
                    <a16:creationId xmlns:a16="http://schemas.microsoft.com/office/drawing/2014/main" id="{26994F67-D4C5-4442-B5E6-951B282A683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08" name="Straight Connector 105">
                <a:extLst>
                  <a:ext uri="{FF2B5EF4-FFF2-40B4-BE49-F238E27FC236}">
                    <a16:creationId xmlns:a16="http://schemas.microsoft.com/office/drawing/2014/main" id="{31F5641B-6E13-40B3-88C7-3F3CEB6344D8}"/>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09" name="Straight Connector 106">
                <a:extLst>
                  <a:ext uri="{FF2B5EF4-FFF2-40B4-BE49-F238E27FC236}">
                    <a16:creationId xmlns:a16="http://schemas.microsoft.com/office/drawing/2014/main" id="{FB5755F3-733F-48C8-B83F-E28E92C6B359}"/>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10" name="Straight Connector 107">
                <a:extLst>
                  <a:ext uri="{FF2B5EF4-FFF2-40B4-BE49-F238E27FC236}">
                    <a16:creationId xmlns:a16="http://schemas.microsoft.com/office/drawing/2014/main" id="{118DE506-2A89-4384-931E-4C4C0A5CDC1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11" name="Straight Connector 108">
                <a:extLst>
                  <a:ext uri="{FF2B5EF4-FFF2-40B4-BE49-F238E27FC236}">
                    <a16:creationId xmlns:a16="http://schemas.microsoft.com/office/drawing/2014/main" id="{EA861013-0B45-4B8A-B064-54650D9A3E23}"/>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12" name="Straight Connector 109">
                <a:extLst>
                  <a:ext uri="{FF2B5EF4-FFF2-40B4-BE49-F238E27FC236}">
                    <a16:creationId xmlns:a16="http://schemas.microsoft.com/office/drawing/2014/main" id="{C64E9B24-1276-49E1-88B5-9CCD98888F82}"/>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83" name="Picture 22">
              <a:extLst>
                <a:ext uri="{FF2B5EF4-FFF2-40B4-BE49-F238E27FC236}">
                  <a16:creationId xmlns:a16="http://schemas.microsoft.com/office/drawing/2014/main" id="{4B347DED-CE41-4365-9ED7-116B523855F4}"/>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84" name="Group 81">
              <a:extLst>
                <a:ext uri="{FF2B5EF4-FFF2-40B4-BE49-F238E27FC236}">
                  <a16:creationId xmlns:a16="http://schemas.microsoft.com/office/drawing/2014/main" id="{CAB0EDCE-95DF-433D-ADF4-630C72F11972}"/>
                </a:ext>
              </a:extLst>
            </p:cNvPr>
            <p:cNvGrpSpPr/>
            <p:nvPr/>
          </p:nvGrpSpPr>
          <p:grpSpPr>
            <a:xfrm flipH="1">
              <a:off x="8366514" y="-17305"/>
              <a:ext cx="1546736" cy="1546736"/>
              <a:chOff x="-6822" y="-7327"/>
              <a:chExt cx="2830409" cy="2830942"/>
            </a:xfrm>
          </p:grpSpPr>
          <p:sp>
            <p:nvSpPr>
              <p:cNvPr id="95" name="Rectángulo 7">
                <a:extLst>
                  <a:ext uri="{FF2B5EF4-FFF2-40B4-BE49-F238E27FC236}">
                    <a16:creationId xmlns:a16="http://schemas.microsoft.com/office/drawing/2014/main" id="{3C40A729-9463-4A28-B953-2250FD0CD791}"/>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96" name="Rectángulo 43">
                <a:extLst>
                  <a:ext uri="{FF2B5EF4-FFF2-40B4-BE49-F238E27FC236}">
                    <a16:creationId xmlns:a16="http://schemas.microsoft.com/office/drawing/2014/main" id="{14EC4657-7113-4E24-8342-BFFC7FD223AE}"/>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97" name="Rectángulo 43">
                <a:extLst>
                  <a:ext uri="{FF2B5EF4-FFF2-40B4-BE49-F238E27FC236}">
                    <a16:creationId xmlns:a16="http://schemas.microsoft.com/office/drawing/2014/main" id="{41AA8E81-89FC-43DA-A372-69A9452220D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98" name="Straight Connector 95">
                <a:extLst>
                  <a:ext uri="{FF2B5EF4-FFF2-40B4-BE49-F238E27FC236}">
                    <a16:creationId xmlns:a16="http://schemas.microsoft.com/office/drawing/2014/main" id="{8A0FC95D-8DD2-4B68-A0C5-A0A308D09C59}"/>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9" name="Straight Connector 96">
                <a:extLst>
                  <a:ext uri="{FF2B5EF4-FFF2-40B4-BE49-F238E27FC236}">
                    <a16:creationId xmlns:a16="http://schemas.microsoft.com/office/drawing/2014/main" id="{C0CA4BEC-EFD9-498B-A1F9-F7D7791E24C2}"/>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00" name="Straight Connector 97">
                <a:extLst>
                  <a:ext uri="{FF2B5EF4-FFF2-40B4-BE49-F238E27FC236}">
                    <a16:creationId xmlns:a16="http://schemas.microsoft.com/office/drawing/2014/main" id="{95181774-C49B-4C5E-8E39-198A74B25FBA}"/>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01" name="Straight Connector 98">
                <a:extLst>
                  <a:ext uri="{FF2B5EF4-FFF2-40B4-BE49-F238E27FC236}">
                    <a16:creationId xmlns:a16="http://schemas.microsoft.com/office/drawing/2014/main" id="{2A829DC4-1622-4880-AC2F-2D7AA3DEA15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02" name="Straight Connector 99">
                <a:extLst>
                  <a:ext uri="{FF2B5EF4-FFF2-40B4-BE49-F238E27FC236}">
                    <a16:creationId xmlns:a16="http://schemas.microsoft.com/office/drawing/2014/main" id="{F011839D-272E-4A1C-9CDF-0EBD78C51AB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03" name="Straight Connector 100">
                <a:extLst>
                  <a:ext uri="{FF2B5EF4-FFF2-40B4-BE49-F238E27FC236}">
                    <a16:creationId xmlns:a16="http://schemas.microsoft.com/office/drawing/2014/main" id="{265B6BD1-DE6E-4B78-8270-3F4BB3545252}"/>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85" name="Group 82">
              <a:extLst>
                <a:ext uri="{FF2B5EF4-FFF2-40B4-BE49-F238E27FC236}">
                  <a16:creationId xmlns:a16="http://schemas.microsoft.com/office/drawing/2014/main" id="{755BCCCC-004E-4B69-A6E3-0FC5DB1C3172}"/>
                </a:ext>
              </a:extLst>
            </p:cNvPr>
            <p:cNvGrpSpPr/>
            <p:nvPr/>
          </p:nvGrpSpPr>
          <p:grpSpPr>
            <a:xfrm flipV="1">
              <a:off x="-7249" y="5414773"/>
              <a:ext cx="1455279" cy="1469292"/>
              <a:chOff x="-6822" y="-7327"/>
              <a:chExt cx="2830409" cy="2830942"/>
            </a:xfrm>
          </p:grpSpPr>
          <p:sp>
            <p:nvSpPr>
              <p:cNvPr id="86" name="Rectángulo 7">
                <a:extLst>
                  <a:ext uri="{FF2B5EF4-FFF2-40B4-BE49-F238E27FC236}">
                    <a16:creationId xmlns:a16="http://schemas.microsoft.com/office/drawing/2014/main" id="{D8625963-2036-4EBB-A6E7-4A437629BBF8}"/>
                  </a:ext>
                </a:extLst>
              </p:cNvPr>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87" name="Rectángulo 43">
                <a:extLst>
                  <a:ext uri="{FF2B5EF4-FFF2-40B4-BE49-F238E27FC236}">
                    <a16:creationId xmlns:a16="http://schemas.microsoft.com/office/drawing/2014/main" id="{C2DC6846-C908-479C-9A7D-BFA78E5542F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88" name="Rectángulo 43">
                <a:extLst>
                  <a:ext uri="{FF2B5EF4-FFF2-40B4-BE49-F238E27FC236}">
                    <a16:creationId xmlns:a16="http://schemas.microsoft.com/office/drawing/2014/main" id="{D067CAAD-70D4-430B-947A-646068490F76}"/>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89" name="Straight Connector 86">
                <a:extLst>
                  <a:ext uri="{FF2B5EF4-FFF2-40B4-BE49-F238E27FC236}">
                    <a16:creationId xmlns:a16="http://schemas.microsoft.com/office/drawing/2014/main" id="{0C7871F5-35D2-4C0A-8F91-A09F310686FA}"/>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87">
                <a:extLst>
                  <a:ext uri="{FF2B5EF4-FFF2-40B4-BE49-F238E27FC236}">
                    <a16:creationId xmlns:a16="http://schemas.microsoft.com/office/drawing/2014/main" id="{DBECD667-608B-43E6-95D6-0C0340B0A2BA}"/>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1" name="Straight Connector 88">
                <a:extLst>
                  <a:ext uri="{FF2B5EF4-FFF2-40B4-BE49-F238E27FC236}">
                    <a16:creationId xmlns:a16="http://schemas.microsoft.com/office/drawing/2014/main" id="{C6C6CC37-7839-4ED3-B4EA-EE0D6F06D9AD}"/>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89">
                <a:extLst>
                  <a:ext uri="{FF2B5EF4-FFF2-40B4-BE49-F238E27FC236}">
                    <a16:creationId xmlns:a16="http://schemas.microsoft.com/office/drawing/2014/main" id="{DEFCF26D-A43D-4161-BEA2-8165045ED81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3" name="Straight Connector 90">
                <a:extLst>
                  <a:ext uri="{FF2B5EF4-FFF2-40B4-BE49-F238E27FC236}">
                    <a16:creationId xmlns:a16="http://schemas.microsoft.com/office/drawing/2014/main" id="{9CB1867C-293D-422E-912D-3C15A6CD7C7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4" name="Straight Connector 91">
                <a:extLst>
                  <a:ext uri="{FF2B5EF4-FFF2-40B4-BE49-F238E27FC236}">
                    <a16:creationId xmlns:a16="http://schemas.microsoft.com/office/drawing/2014/main" id="{3B4BADF7-8ED1-4124-9A7D-84466BE45467}"/>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2" name="Rectángulo 51">
            <a:extLst>
              <a:ext uri="{FF2B5EF4-FFF2-40B4-BE49-F238E27FC236}">
                <a16:creationId xmlns:a16="http://schemas.microsoft.com/office/drawing/2014/main" id="{10BF82B8-069C-4BAF-B98C-3BCD17505FD6}"/>
              </a:ext>
            </a:extLst>
          </p:cNvPr>
          <p:cNvSpPr/>
          <p:nvPr/>
        </p:nvSpPr>
        <p:spPr>
          <a:xfrm>
            <a:off x="1070099" y="1685790"/>
            <a:ext cx="8495931" cy="4231928"/>
          </a:xfrm>
          <a:prstGeom prst="rect">
            <a:avLst/>
          </a:prstGeom>
        </p:spPr>
        <p:txBody>
          <a:bodyPr wrap="square">
            <a:spAutoFit/>
          </a:bodyPr>
          <a:lstStyle/>
          <a:p>
            <a:r>
              <a:rPr lang="en-US" sz="1500" dirty="0">
                <a:solidFill>
                  <a:schemeClr val="tx1">
                    <a:lumMod val="85000"/>
                    <a:lumOff val="15000"/>
                  </a:schemeClr>
                </a:solidFill>
                <a:latin typeface="Segoe UI Semibold" panose="020B0702040204020203" pitchFamily="34" charset="0"/>
                <a:cs typeface="Segoe UI Semibold" panose="020B0702040204020203" pitchFamily="34" charset="0"/>
              </a:rPr>
              <a:t>Welcome to this live videoconference class! </a:t>
            </a: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In this final part of the chapter, you’ll put into practice everything you’ve learnt in the previous steps through dialogues, monologues, group discussion, games and other fun exercises. </a:t>
            </a:r>
          </a:p>
          <a:p>
            <a:endParaRPr lang="en-US" sz="10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The class is an important moment through which you can interact with your teacher and classmates in the contextualized situations from your virtual journey to learn English aboard. </a:t>
            </a: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r>
              <a:rPr lang="en-US" sz="1500" dirty="0">
                <a:solidFill>
                  <a:schemeClr val="tx1">
                    <a:lumMod val="85000"/>
                    <a:lumOff val="15000"/>
                  </a:schemeClr>
                </a:solidFill>
                <a:latin typeface="Segoe UI Semibold" panose="020B0702040204020203" pitchFamily="34" charset="0"/>
                <a:cs typeface="Segoe UI Semibold" panose="020B0702040204020203" pitchFamily="34" charset="0"/>
              </a:rPr>
              <a:t>Good luck! </a:t>
            </a:r>
          </a:p>
          <a:p>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a:p>
            <a:r>
              <a:rPr lang="es-ES" sz="1500" dirty="0">
                <a:solidFill>
                  <a:schemeClr val="tx1">
                    <a:lumMod val="85000"/>
                    <a:lumOff val="15000"/>
                  </a:schemeClr>
                </a:solidFill>
                <a:latin typeface="Segoe UI Semibold" panose="020B0702040204020203" pitchFamily="34" charset="0"/>
                <a:cs typeface="Segoe UI Semibold" panose="020B0702040204020203" pitchFamily="34" charset="0"/>
              </a:rPr>
              <a:t>¡Bienvenido / Bienvenida a esta clase por videoconferencia en vivo! </a:t>
            </a:r>
          </a:p>
          <a:p>
            <a:endParaRPr lang="es-ES" sz="1000" dirty="0">
              <a:solidFill>
                <a:schemeClr val="tx1">
                  <a:lumMod val="85000"/>
                  <a:lumOff val="15000"/>
                </a:schemeClr>
              </a:solidFill>
              <a:latin typeface="Segoe UI" panose="020B0502040204020203" pitchFamily="34" charset="0"/>
              <a:cs typeface="Segoe UI" panose="020B0502040204020203" pitchFamily="34" charset="0"/>
            </a:endParaRPr>
          </a:p>
          <a:p>
            <a:r>
              <a:rPr lang="es-ES" sz="1500" dirty="0">
                <a:solidFill>
                  <a:schemeClr val="tx1">
                    <a:lumMod val="85000"/>
                    <a:lumOff val="15000"/>
                  </a:schemeClr>
                </a:solidFill>
                <a:latin typeface="Segoe UI Semilight" panose="020B0402040204020203" pitchFamily="34" charset="0"/>
                <a:cs typeface="Segoe UI Semilight" panose="020B0402040204020203" pitchFamily="34" charset="0"/>
              </a:rPr>
              <a:t>En esta parte final del capítulo, pondrás en práctica todo lo que has aprendido en los pasos previos a través de diálogos, monólogos, grupos de discusión, juegos y otros ejercicios divertidos. </a:t>
            </a:r>
          </a:p>
          <a:p>
            <a:endParaRPr lang="es-ES" sz="1000" dirty="0">
              <a:solidFill>
                <a:schemeClr val="tx1">
                  <a:lumMod val="85000"/>
                  <a:lumOff val="15000"/>
                </a:schemeClr>
              </a:solidFill>
              <a:latin typeface="Segoe UI Semilight" panose="020B0402040204020203" pitchFamily="34" charset="0"/>
              <a:cs typeface="Segoe UI Semilight" panose="020B0402040204020203" pitchFamily="34" charset="0"/>
            </a:endParaRPr>
          </a:p>
          <a:p>
            <a:r>
              <a:rPr lang="es-ES" sz="1500" dirty="0">
                <a:solidFill>
                  <a:schemeClr val="tx1">
                    <a:lumMod val="85000"/>
                    <a:lumOff val="15000"/>
                  </a:schemeClr>
                </a:solidFill>
                <a:latin typeface="Segoe UI Semilight" panose="020B0402040204020203" pitchFamily="34" charset="0"/>
                <a:cs typeface="Segoe UI Semilight" panose="020B0402040204020203" pitchFamily="34" charset="0"/>
              </a:rPr>
              <a:t>La clase es un momento importante a través del cual puedes interactuar con tu maestro y compañeros en las situaciones contextualizadas de tu viaje virtual para aprender inglés en el extranjero. </a:t>
            </a:r>
          </a:p>
          <a:p>
            <a:endParaRPr lang="es-ES" sz="1000" dirty="0">
              <a:solidFill>
                <a:schemeClr val="tx1">
                  <a:lumMod val="85000"/>
                  <a:lumOff val="15000"/>
                </a:schemeClr>
              </a:solidFill>
              <a:latin typeface="Segoe UI" panose="020B0502040204020203" pitchFamily="34" charset="0"/>
              <a:cs typeface="Segoe UI" panose="020B0502040204020203" pitchFamily="34" charset="0"/>
            </a:endParaRPr>
          </a:p>
          <a:p>
            <a:r>
              <a:rPr lang="es-ES" sz="1500" dirty="0">
                <a:solidFill>
                  <a:schemeClr val="tx1">
                    <a:lumMod val="85000"/>
                    <a:lumOff val="15000"/>
                  </a:schemeClr>
                </a:solidFill>
                <a:latin typeface="Segoe UI Semibold" panose="020B0702040204020203" pitchFamily="34" charset="0"/>
                <a:cs typeface="Segoe UI Semibold" panose="020B0702040204020203" pitchFamily="34" charset="0"/>
              </a:rPr>
              <a:t>¡Buena suerte!</a:t>
            </a:r>
            <a:endParaRPr lang="es-MX" b="1"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54" name="Marcador de contenido 2">
            <a:extLst>
              <a:ext uri="{FF2B5EF4-FFF2-40B4-BE49-F238E27FC236}">
                <a16:creationId xmlns:a16="http://schemas.microsoft.com/office/drawing/2014/main" id="{1F4816EF-1E59-4BC8-B35F-5604C98B758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 </a:t>
            </a:r>
            <a:r>
              <a:rPr lang="es-MX" sz="3200" dirty="0" err="1">
                <a:solidFill>
                  <a:srgbClr val="552D81"/>
                </a:solidFill>
                <a:latin typeface="Segoe UI" panose="020B0502040204020203" pitchFamily="34" charset="0"/>
                <a:cs typeface="Segoe UI" panose="020B0502040204020203" pitchFamily="34" charset="0"/>
              </a:rPr>
              <a:t>Introduction</a:t>
            </a:r>
            <a:endParaRPr lang="es-MX" sz="3200" dirty="0">
              <a:solidFill>
                <a:srgbClr val="552D81"/>
              </a:solidFill>
              <a:latin typeface="Segoe UI" panose="020B0502040204020203" pitchFamily="34" charset="0"/>
              <a:cs typeface="Segoe UI" panose="020B0502040204020203" pitchFamily="34" charset="0"/>
            </a:endParaRPr>
          </a:p>
        </p:txBody>
      </p:sp>
      <p:pic>
        <p:nvPicPr>
          <p:cNvPr id="58" name="Imagen 57">
            <a:extLst>
              <a:ext uri="{FF2B5EF4-FFF2-40B4-BE49-F238E27FC236}">
                <a16:creationId xmlns:a16="http://schemas.microsoft.com/office/drawing/2014/main" id="{75397CA6-B8A0-4001-8088-1A690F1211FD}"/>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3" name="Folded Corner 36">
            <a:extLst>
              <a:ext uri="{FF2B5EF4-FFF2-40B4-BE49-F238E27FC236}">
                <a16:creationId xmlns:a16="http://schemas.microsoft.com/office/drawing/2014/main" id="{EF5E829D-8CAA-4F92-B549-73A65F2CFCCF}"/>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920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ángulo 23">
            <a:extLst>
              <a:ext uri="{FF2B5EF4-FFF2-40B4-BE49-F238E27FC236}">
                <a16:creationId xmlns:a16="http://schemas.microsoft.com/office/drawing/2014/main" id="{F1ADD02B-8142-4348-841B-12397B5AF37E}"/>
              </a:ext>
            </a:extLst>
          </p:cNvPr>
          <p:cNvSpPr/>
          <p:nvPr/>
        </p:nvSpPr>
        <p:spPr>
          <a:xfrm>
            <a:off x="-54" y="-65"/>
            <a:ext cx="9906000" cy="683861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58" name="Group 74">
            <a:extLst>
              <a:ext uri="{FF2B5EF4-FFF2-40B4-BE49-F238E27FC236}">
                <a16:creationId xmlns:a16="http://schemas.microsoft.com/office/drawing/2014/main" id="{66DF71B3-B660-4CC8-A2D1-1B8FB7D4DA81}"/>
              </a:ext>
            </a:extLst>
          </p:cNvPr>
          <p:cNvGrpSpPr/>
          <p:nvPr/>
        </p:nvGrpSpPr>
        <p:grpSpPr>
          <a:xfrm>
            <a:off x="-7248" y="-17305"/>
            <a:ext cx="9920499" cy="6875305"/>
            <a:chOff x="-7249" y="-17305"/>
            <a:chExt cx="9920499" cy="6901370"/>
          </a:xfrm>
        </p:grpSpPr>
        <p:pic>
          <p:nvPicPr>
            <p:cNvPr id="59" name="Picture 77" descr="Imagen relacionada">
              <a:extLst>
                <a:ext uri="{FF2B5EF4-FFF2-40B4-BE49-F238E27FC236}">
                  <a16:creationId xmlns:a16="http://schemas.microsoft.com/office/drawing/2014/main" id="{42DE0A74-F9CE-450A-9890-641C864DD44A}"/>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78">
              <a:extLst>
                <a:ext uri="{FF2B5EF4-FFF2-40B4-BE49-F238E27FC236}">
                  <a16:creationId xmlns:a16="http://schemas.microsoft.com/office/drawing/2014/main" id="{CCD0EE37-0610-4A7E-8C9A-C819A6DB5C8D}"/>
                </a:ext>
              </a:extLst>
            </p:cNvPr>
            <p:cNvGrpSpPr/>
            <p:nvPr/>
          </p:nvGrpSpPr>
          <p:grpSpPr>
            <a:xfrm>
              <a:off x="-6819" y="-9337"/>
              <a:ext cx="1546736" cy="1546736"/>
              <a:chOff x="-6822" y="-7327"/>
              <a:chExt cx="2830409" cy="2830942"/>
            </a:xfrm>
          </p:grpSpPr>
          <p:sp>
            <p:nvSpPr>
              <p:cNvPr id="138" name="Rectángulo 7">
                <a:extLst>
                  <a:ext uri="{FF2B5EF4-FFF2-40B4-BE49-F238E27FC236}">
                    <a16:creationId xmlns:a16="http://schemas.microsoft.com/office/drawing/2014/main" id="{B2855638-BDAD-4C5A-B57E-9ACB42A9C32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9" name="Rectángulo 43">
                <a:extLst>
                  <a:ext uri="{FF2B5EF4-FFF2-40B4-BE49-F238E27FC236}">
                    <a16:creationId xmlns:a16="http://schemas.microsoft.com/office/drawing/2014/main" id="{F28C5899-BC73-490B-A41B-A85E7EEA08B9}"/>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0" name="Rectángulo 43">
                <a:extLst>
                  <a:ext uri="{FF2B5EF4-FFF2-40B4-BE49-F238E27FC236}">
                    <a16:creationId xmlns:a16="http://schemas.microsoft.com/office/drawing/2014/main" id="{88E007D4-F593-4C85-90C4-D274D0373CE8}"/>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1" name="Straight Connector 113">
                <a:extLst>
                  <a:ext uri="{FF2B5EF4-FFF2-40B4-BE49-F238E27FC236}">
                    <a16:creationId xmlns:a16="http://schemas.microsoft.com/office/drawing/2014/main" id="{77F624AC-48D5-4E2C-AA70-5FB3FE8DDCFC}"/>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114">
                <a:extLst>
                  <a:ext uri="{FF2B5EF4-FFF2-40B4-BE49-F238E27FC236}">
                    <a16:creationId xmlns:a16="http://schemas.microsoft.com/office/drawing/2014/main" id="{951AB4D5-761E-40CB-9DC3-9E217EF7A91E}"/>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3" name="Straight Connector 115">
                <a:extLst>
                  <a:ext uri="{FF2B5EF4-FFF2-40B4-BE49-F238E27FC236}">
                    <a16:creationId xmlns:a16="http://schemas.microsoft.com/office/drawing/2014/main" id="{7C54BA77-0DEF-416C-A8BD-FDB4016D2AA7}"/>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16">
                <a:extLst>
                  <a:ext uri="{FF2B5EF4-FFF2-40B4-BE49-F238E27FC236}">
                    <a16:creationId xmlns:a16="http://schemas.microsoft.com/office/drawing/2014/main" id="{02AFF2AC-1A31-4DB5-B2C1-08E03820CCFF}"/>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5" name="Straight Connector 117">
                <a:extLst>
                  <a:ext uri="{FF2B5EF4-FFF2-40B4-BE49-F238E27FC236}">
                    <a16:creationId xmlns:a16="http://schemas.microsoft.com/office/drawing/2014/main" id="{17FE3C8A-B924-4541-BCD7-9834108BBB33}"/>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6" name="Straight Connector 118">
                <a:extLst>
                  <a:ext uri="{FF2B5EF4-FFF2-40B4-BE49-F238E27FC236}">
                    <a16:creationId xmlns:a16="http://schemas.microsoft.com/office/drawing/2014/main" id="{4FA837CC-A125-49E5-80C6-5AA0ED00646A}"/>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1" name="Group 79">
              <a:extLst>
                <a:ext uri="{FF2B5EF4-FFF2-40B4-BE49-F238E27FC236}">
                  <a16:creationId xmlns:a16="http://schemas.microsoft.com/office/drawing/2014/main" id="{9606F9A6-4963-49F1-A3D4-BE6F5775F1DC}"/>
                </a:ext>
              </a:extLst>
            </p:cNvPr>
            <p:cNvGrpSpPr/>
            <p:nvPr/>
          </p:nvGrpSpPr>
          <p:grpSpPr>
            <a:xfrm flipH="1" flipV="1">
              <a:off x="8450660" y="5406013"/>
              <a:ext cx="1455279" cy="1469292"/>
              <a:chOff x="-6822" y="-7327"/>
              <a:chExt cx="2830409" cy="2830942"/>
            </a:xfrm>
          </p:grpSpPr>
          <p:sp>
            <p:nvSpPr>
              <p:cNvPr id="129" name="Rectángulo 7">
                <a:extLst>
                  <a:ext uri="{FF2B5EF4-FFF2-40B4-BE49-F238E27FC236}">
                    <a16:creationId xmlns:a16="http://schemas.microsoft.com/office/drawing/2014/main" id="{7BFEED98-89CF-40C2-8B77-A73B979215AF}"/>
                  </a:ext>
                </a:extLst>
              </p:cNvPr>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0" name="Rectángulo 43">
                <a:extLst>
                  <a:ext uri="{FF2B5EF4-FFF2-40B4-BE49-F238E27FC236}">
                    <a16:creationId xmlns:a16="http://schemas.microsoft.com/office/drawing/2014/main" id="{264FFFDC-5310-4B93-8685-B976C53B33BA}"/>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1" name="Rectángulo 43">
                <a:extLst>
                  <a:ext uri="{FF2B5EF4-FFF2-40B4-BE49-F238E27FC236}">
                    <a16:creationId xmlns:a16="http://schemas.microsoft.com/office/drawing/2014/main" id="{B5A2C544-8FF8-4315-B5D1-5CB247A182B7}"/>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2" name="Straight Connector 104">
                <a:extLst>
                  <a:ext uri="{FF2B5EF4-FFF2-40B4-BE49-F238E27FC236}">
                    <a16:creationId xmlns:a16="http://schemas.microsoft.com/office/drawing/2014/main" id="{852D0D58-4BB1-4652-BB2A-75528E9913E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105">
                <a:extLst>
                  <a:ext uri="{FF2B5EF4-FFF2-40B4-BE49-F238E27FC236}">
                    <a16:creationId xmlns:a16="http://schemas.microsoft.com/office/drawing/2014/main" id="{F4B5EBAE-E74E-4758-A8C5-7324CB369DB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4" name="Straight Connector 106">
                <a:extLst>
                  <a:ext uri="{FF2B5EF4-FFF2-40B4-BE49-F238E27FC236}">
                    <a16:creationId xmlns:a16="http://schemas.microsoft.com/office/drawing/2014/main" id="{7B73E51D-59E9-40F5-A7AD-E90A6B3B3AE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107">
                <a:extLst>
                  <a:ext uri="{FF2B5EF4-FFF2-40B4-BE49-F238E27FC236}">
                    <a16:creationId xmlns:a16="http://schemas.microsoft.com/office/drawing/2014/main" id="{92A7E1B4-3DF8-4814-A65F-1F8EEDEC1803}"/>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6" name="Straight Connector 108">
                <a:extLst>
                  <a:ext uri="{FF2B5EF4-FFF2-40B4-BE49-F238E27FC236}">
                    <a16:creationId xmlns:a16="http://schemas.microsoft.com/office/drawing/2014/main" id="{88D68239-D3B1-431F-8877-21D00D447D97}"/>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7" name="Straight Connector 109">
                <a:extLst>
                  <a:ext uri="{FF2B5EF4-FFF2-40B4-BE49-F238E27FC236}">
                    <a16:creationId xmlns:a16="http://schemas.microsoft.com/office/drawing/2014/main" id="{338E44AD-7C90-43CA-BCD5-B5FB5DC10537}"/>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62" name="Picture 22">
              <a:extLst>
                <a:ext uri="{FF2B5EF4-FFF2-40B4-BE49-F238E27FC236}">
                  <a16:creationId xmlns:a16="http://schemas.microsoft.com/office/drawing/2014/main" id="{CD74834A-9BB9-4DEF-BBAC-E4B8DB96F333}"/>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63" name="Group 81">
              <a:extLst>
                <a:ext uri="{FF2B5EF4-FFF2-40B4-BE49-F238E27FC236}">
                  <a16:creationId xmlns:a16="http://schemas.microsoft.com/office/drawing/2014/main" id="{AE4EAD3B-924C-40E4-9E4E-7C7ED74DD207}"/>
                </a:ext>
              </a:extLst>
            </p:cNvPr>
            <p:cNvGrpSpPr/>
            <p:nvPr/>
          </p:nvGrpSpPr>
          <p:grpSpPr>
            <a:xfrm flipH="1">
              <a:off x="8366514" y="-17305"/>
              <a:ext cx="1546736" cy="1546736"/>
              <a:chOff x="-6822" y="-7327"/>
              <a:chExt cx="2830409" cy="2830942"/>
            </a:xfrm>
          </p:grpSpPr>
          <p:sp>
            <p:nvSpPr>
              <p:cNvPr id="76" name="Rectángulo 7">
                <a:extLst>
                  <a:ext uri="{FF2B5EF4-FFF2-40B4-BE49-F238E27FC236}">
                    <a16:creationId xmlns:a16="http://schemas.microsoft.com/office/drawing/2014/main" id="{10911E02-109F-4628-A5DD-874144179FE8}"/>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77" name="Rectángulo 43">
                <a:extLst>
                  <a:ext uri="{FF2B5EF4-FFF2-40B4-BE49-F238E27FC236}">
                    <a16:creationId xmlns:a16="http://schemas.microsoft.com/office/drawing/2014/main" id="{5CD4761A-9B5C-41A3-8484-FB61A3D7FF2E}"/>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2" name="Rectángulo 43">
                <a:extLst>
                  <a:ext uri="{FF2B5EF4-FFF2-40B4-BE49-F238E27FC236}">
                    <a16:creationId xmlns:a16="http://schemas.microsoft.com/office/drawing/2014/main" id="{E8D561F4-202A-4D38-B0A0-CA7E5E42B9A0}"/>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23" name="Straight Connector 95">
                <a:extLst>
                  <a:ext uri="{FF2B5EF4-FFF2-40B4-BE49-F238E27FC236}">
                    <a16:creationId xmlns:a16="http://schemas.microsoft.com/office/drawing/2014/main" id="{D63AF9B1-207C-4BF7-BD89-57127CE8D99A}"/>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4" name="Straight Connector 96">
                <a:extLst>
                  <a:ext uri="{FF2B5EF4-FFF2-40B4-BE49-F238E27FC236}">
                    <a16:creationId xmlns:a16="http://schemas.microsoft.com/office/drawing/2014/main" id="{6A76FB4B-E9E4-400D-8798-66EFF29F090E}"/>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5" name="Straight Connector 97">
                <a:extLst>
                  <a:ext uri="{FF2B5EF4-FFF2-40B4-BE49-F238E27FC236}">
                    <a16:creationId xmlns:a16="http://schemas.microsoft.com/office/drawing/2014/main" id="{A61CF07F-7E34-4679-8FA0-9FAC062BBC88}"/>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26" name="Straight Connector 98">
                <a:extLst>
                  <a:ext uri="{FF2B5EF4-FFF2-40B4-BE49-F238E27FC236}">
                    <a16:creationId xmlns:a16="http://schemas.microsoft.com/office/drawing/2014/main" id="{62C4B00B-79EF-46AE-B7AE-626FF7F19CD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27" name="Straight Connector 99">
                <a:extLst>
                  <a:ext uri="{FF2B5EF4-FFF2-40B4-BE49-F238E27FC236}">
                    <a16:creationId xmlns:a16="http://schemas.microsoft.com/office/drawing/2014/main" id="{06A7C92D-D5ED-4CBC-B2C2-60D0950BDEDE}"/>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28" name="Straight Connector 100">
                <a:extLst>
                  <a:ext uri="{FF2B5EF4-FFF2-40B4-BE49-F238E27FC236}">
                    <a16:creationId xmlns:a16="http://schemas.microsoft.com/office/drawing/2014/main" id="{D81189A2-72BF-40E3-A9A5-C431B004A352}"/>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4" name="Group 82">
              <a:extLst>
                <a:ext uri="{FF2B5EF4-FFF2-40B4-BE49-F238E27FC236}">
                  <a16:creationId xmlns:a16="http://schemas.microsoft.com/office/drawing/2014/main" id="{ED02D86E-137D-42EC-97BB-98EAE6271018}"/>
                </a:ext>
              </a:extLst>
            </p:cNvPr>
            <p:cNvGrpSpPr/>
            <p:nvPr/>
          </p:nvGrpSpPr>
          <p:grpSpPr>
            <a:xfrm flipV="1">
              <a:off x="-7249" y="5414773"/>
              <a:ext cx="1455279" cy="1469292"/>
              <a:chOff x="-6822" y="-7327"/>
              <a:chExt cx="2830409" cy="2830942"/>
            </a:xfrm>
          </p:grpSpPr>
          <p:sp>
            <p:nvSpPr>
              <p:cNvPr id="65" name="Rectángulo 7">
                <a:extLst>
                  <a:ext uri="{FF2B5EF4-FFF2-40B4-BE49-F238E27FC236}">
                    <a16:creationId xmlns:a16="http://schemas.microsoft.com/office/drawing/2014/main" id="{B05C6897-0B59-4CAC-BB92-C69E66EB82DE}"/>
                  </a:ext>
                </a:extLst>
              </p:cNvPr>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66" name="Rectángulo 43">
                <a:extLst>
                  <a:ext uri="{FF2B5EF4-FFF2-40B4-BE49-F238E27FC236}">
                    <a16:creationId xmlns:a16="http://schemas.microsoft.com/office/drawing/2014/main" id="{CD48CE7B-B54E-4EA2-A59C-9AD0E764AA4C}"/>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67" name="Rectángulo 43">
                <a:extLst>
                  <a:ext uri="{FF2B5EF4-FFF2-40B4-BE49-F238E27FC236}">
                    <a16:creationId xmlns:a16="http://schemas.microsoft.com/office/drawing/2014/main" id="{8E50702B-78F0-410A-A526-7035BF3231A7}"/>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68" name="Straight Connector 86">
                <a:extLst>
                  <a:ext uri="{FF2B5EF4-FFF2-40B4-BE49-F238E27FC236}">
                    <a16:creationId xmlns:a16="http://schemas.microsoft.com/office/drawing/2014/main" id="{1A71B4C4-026C-4570-BE5E-F165D569BC5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9" name="Straight Connector 87">
                <a:extLst>
                  <a:ext uri="{FF2B5EF4-FFF2-40B4-BE49-F238E27FC236}">
                    <a16:creationId xmlns:a16="http://schemas.microsoft.com/office/drawing/2014/main" id="{F5C1CA84-9138-4BA2-BCD3-0DEB3F773DD6}"/>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88">
                <a:extLst>
                  <a:ext uri="{FF2B5EF4-FFF2-40B4-BE49-F238E27FC236}">
                    <a16:creationId xmlns:a16="http://schemas.microsoft.com/office/drawing/2014/main" id="{EF66D1AC-311C-48D1-A589-C7C4DFB2781B}"/>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89">
                <a:extLst>
                  <a:ext uri="{FF2B5EF4-FFF2-40B4-BE49-F238E27FC236}">
                    <a16:creationId xmlns:a16="http://schemas.microsoft.com/office/drawing/2014/main" id="{F63D3300-A1E9-4D8A-9749-676D08A525D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0">
                <a:extLst>
                  <a:ext uri="{FF2B5EF4-FFF2-40B4-BE49-F238E27FC236}">
                    <a16:creationId xmlns:a16="http://schemas.microsoft.com/office/drawing/2014/main" id="{103FA95A-2149-4144-ACF4-103FDEC59FAA}"/>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91">
                <a:extLst>
                  <a:ext uri="{FF2B5EF4-FFF2-40B4-BE49-F238E27FC236}">
                    <a16:creationId xmlns:a16="http://schemas.microsoft.com/office/drawing/2014/main" id="{A8E17257-6CF9-4E86-8238-F89E014D0CC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47" name="Rectángulo 146">
            <a:extLst>
              <a:ext uri="{FF2B5EF4-FFF2-40B4-BE49-F238E27FC236}">
                <a16:creationId xmlns:a16="http://schemas.microsoft.com/office/drawing/2014/main" id="{68BD3F7A-E379-4397-A8A2-E0A9EB881595}"/>
              </a:ext>
            </a:extLst>
          </p:cNvPr>
          <p:cNvSpPr/>
          <p:nvPr/>
        </p:nvSpPr>
        <p:spPr>
          <a:xfrm>
            <a:off x="1071870" y="1691020"/>
            <a:ext cx="7653030" cy="4031873"/>
          </a:xfrm>
          <a:prstGeom prst="rect">
            <a:avLst/>
          </a:prstGeom>
        </p:spPr>
        <p:txBody>
          <a:bodyPr wrap="square">
            <a:spAutoFit/>
          </a:bodyPr>
          <a:lstStyle/>
          <a:p>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By the end of the class, you will be able to talk about places in the city; asking and giving directions. For this objective, you’ll also practice prepositions of place, use common structures relating to directions and review the use of ‘</a:t>
            </a:r>
            <a:r>
              <a:rPr lang="en-US" sz="1500" dirty="0" err="1">
                <a:solidFill>
                  <a:schemeClr val="tx1">
                    <a:lumMod val="85000"/>
                    <a:lumOff val="15000"/>
                  </a:schemeClr>
                </a:solidFill>
                <a:latin typeface="Segoe UI Semilight" panose="020B0402040204020203" pitchFamily="34" charset="0"/>
                <a:cs typeface="Segoe UI Semilight" panose="020B0402040204020203" pitchFamily="34" charset="0"/>
              </a:rPr>
              <a:t>there+to</a:t>
            </a:r>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 be’.</a:t>
            </a:r>
            <a:endParaRPr lang="en-US" sz="16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2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000" dirty="0">
              <a:solidFill>
                <a:schemeClr val="tx1">
                  <a:lumMod val="85000"/>
                  <a:lumOff val="15000"/>
                </a:schemeClr>
              </a:solidFill>
              <a:latin typeface="Segoe UI" panose="020B0502040204020203" pitchFamily="34" charset="0"/>
              <a:cs typeface="Segoe UI" panose="020B0502040204020203" pitchFamily="34" charset="0"/>
            </a:endParaRPr>
          </a:p>
          <a:p>
            <a:endParaRPr lang="en-US" sz="1400" dirty="0">
              <a:solidFill>
                <a:schemeClr val="tx1">
                  <a:lumMod val="85000"/>
                  <a:lumOff val="15000"/>
                </a:schemeClr>
              </a:solidFill>
              <a:latin typeface="Segoe UI" panose="020B0502040204020203" pitchFamily="34" charset="0"/>
              <a:cs typeface="Segoe UI" panose="020B0502040204020203" pitchFamily="34" charset="0"/>
            </a:endParaRPr>
          </a:p>
          <a:p>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Al final de </a:t>
            </a:r>
            <a:r>
              <a:rPr lang="en-US" sz="1500" dirty="0" err="1">
                <a:solidFill>
                  <a:schemeClr val="tx1">
                    <a:lumMod val="85000"/>
                    <a:lumOff val="15000"/>
                  </a:schemeClr>
                </a:solidFill>
                <a:latin typeface="Segoe UI Semilight" panose="020B0402040204020203" pitchFamily="34" charset="0"/>
                <a:cs typeface="Segoe UI Semilight" panose="020B0402040204020203" pitchFamily="34" charset="0"/>
              </a:rPr>
              <a:t>esta</a:t>
            </a:r>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US" sz="1500" dirty="0" err="1">
                <a:solidFill>
                  <a:schemeClr val="tx1">
                    <a:lumMod val="85000"/>
                    <a:lumOff val="15000"/>
                  </a:schemeClr>
                </a:solidFill>
                <a:latin typeface="Segoe UI Semilight" panose="020B0402040204020203" pitchFamily="34" charset="0"/>
                <a:cs typeface="Segoe UI Semilight" panose="020B0402040204020203" pitchFamily="34" charset="0"/>
              </a:rPr>
              <a:t>clase</a:t>
            </a:r>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US" sz="1500" dirty="0" err="1">
                <a:solidFill>
                  <a:schemeClr val="tx1">
                    <a:lumMod val="85000"/>
                    <a:lumOff val="15000"/>
                  </a:schemeClr>
                </a:solidFill>
                <a:latin typeface="Segoe UI Semilight" panose="020B0402040204020203" pitchFamily="34" charset="0"/>
                <a:cs typeface="Segoe UI Semilight" panose="020B0402040204020203" pitchFamily="34" charset="0"/>
              </a:rPr>
              <a:t>serás</a:t>
            </a:r>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US" sz="1500" dirty="0" err="1">
                <a:solidFill>
                  <a:schemeClr val="tx1">
                    <a:lumMod val="85000"/>
                    <a:lumOff val="15000"/>
                  </a:schemeClr>
                </a:solidFill>
                <a:latin typeface="Segoe UI Semilight" panose="020B0402040204020203" pitchFamily="34" charset="0"/>
                <a:cs typeface="Segoe UI Semilight" panose="020B0402040204020203" pitchFamily="34" charset="0"/>
              </a:rPr>
              <a:t>capaz</a:t>
            </a:r>
            <a:r>
              <a:rPr lang="en-US" sz="1500" dirty="0">
                <a:solidFill>
                  <a:schemeClr val="tx1">
                    <a:lumMod val="85000"/>
                    <a:lumOff val="15000"/>
                  </a:schemeClr>
                </a:solidFill>
                <a:latin typeface="Segoe UI Semilight" panose="020B0402040204020203" pitchFamily="34" charset="0"/>
                <a:cs typeface="Segoe UI Semilight" panose="020B0402040204020203" pitchFamily="34" charset="0"/>
              </a:rPr>
              <a:t> de </a:t>
            </a:r>
            <a:r>
              <a:rPr lang="es-MX" sz="1500" dirty="0">
                <a:solidFill>
                  <a:schemeClr val="tx1">
                    <a:lumMod val="85000"/>
                    <a:lumOff val="15000"/>
                  </a:schemeClr>
                </a:solidFill>
                <a:latin typeface="Segoe UI Semilight" panose="020B0402040204020203" pitchFamily="34" charset="0"/>
                <a:cs typeface="Segoe UI Semilight" panose="020B0402040204020203" pitchFamily="34" charset="0"/>
              </a:rPr>
              <a:t>hablar sobre lugares de la ciudad; pedir y dar direcciones. Para esta finalidad, también practicarás preposiciones de lugar, usarás estructuras relacionadas con direcciones y repasarás el uso de "</a:t>
            </a:r>
            <a:r>
              <a:rPr lang="es-MX" sz="1500" i="1" dirty="0" err="1">
                <a:solidFill>
                  <a:schemeClr val="tx1">
                    <a:lumMod val="85000"/>
                    <a:lumOff val="15000"/>
                  </a:schemeClr>
                </a:solidFill>
                <a:latin typeface="Segoe UI Semilight" panose="020B0402040204020203" pitchFamily="34" charset="0"/>
                <a:cs typeface="Segoe UI Semilight" panose="020B0402040204020203" pitchFamily="34" charset="0"/>
              </a:rPr>
              <a:t>there</a:t>
            </a:r>
            <a:r>
              <a:rPr lang="es-MX" sz="1500" i="1" dirty="0">
                <a:solidFill>
                  <a:schemeClr val="tx1">
                    <a:lumMod val="85000"/>
                    <a:lumOff val="15000"/>
                  </a:schemeClr>
                </a:solidFill>
                <a:latin typeface="Segoe UI Semilight" panose="020B0402040204020203" pitchFamily="34" charset="0"/>
                <a:cs typeface="Segoe UI Semilight" panose="020B0402040204020203" pitchFamily="34" charset="0"/>
              </a:rPr>
              <a:t> + to be</a:t>
            </a:r>
            <a:r>
              <a:rPr lang="es-MX" sz="1500" dirty="0">
                <a:solidFill>
                  <a:schemeClr val="tx1">
                    <a:lumMod val="85000"/>
                    <a:lumOff val="15000"/>
                  </a:schemeClr>
                </a:solidFill>
                <a:latin typeface="Segoe UI Semilight" panose="020B0402040204020203" pitchFamily="34" charset="0"/>
                <a:cs typeface="Segoe UI Semilight" panose="020B0402040204020203" pitchFamily="34" charset="0"/>
              </a:rPr>
              <a:t>".</a:t>
            </a:r>
            <a:endParaRPr lang="es-MX" b="1"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6"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 </a:t>
            </a:r>
            <a:r>
              <a:rPr lang="es-MX" sz="3200" dirty="0" err="1">
                <a:solidFill>
                  <a:srgbClr val="552D81"/>
                </a:solidFill>
                <a:latin typeface="Segoe UI" panose="020B0502040204020203" pitchFamily="34" charset="0"/>
                <a:cs typeface="Segoe UI" panose="020B0502040204020203" pitchFamily="34" charset="0"/>
              </a:rPr>
              <a:t>Class</a:t>
            </a:r>
            <a:r>
              <a:rPr lang="es-MX" sz="3200" dirty="0">
                <a:solidFill>
                  <a:srgbClr val="552D81"/>
                </a:solidFill>
                <a:latin typeface="Segoe UI" panose="020B0502040204020203" pitchFamily="34" charset="0"/>
                <a:cs typeface="Segoe UI" panose="020B0502040204020203" pitchFamily="34" charset="0"/>
              </a:rPr>
              <a:t> </a:t>
            </a:r>
            <a:r>
              <a:rPr lang="es-MX" sz="3200" dirty="0" err="1">
                <a:solidFill>
                  <a:srgbClr val="552D81"/>
                </a:solidFill>
                <a:latin typeface="Segoe UI" panose="020B0502040204020203" pitchFamily="34" charset="0"/>
                <a:cs typeface="Segoe UI" panose="020B0502040204020203" pitchFamily="34" charset="0"/>
              </a:rPr>
              <a:t>Objective</a:t>
            </a:r>
            <a:endParaRPr lang="es-MX" sz="3200" dirty="0">
              <a:solidFill>
                <a:srgbClr val="552D81"/>
              </a:solidFill>
              <a:latin typeface="Segoe UI" panose="020B0502040204020203" pitchFamily="34" charset="0"/>
              <a:cs typeface="Segoe UI" panose="020B0502040204020203" pitchFamily="34" charset="0"/>
            </a:endParaRPr>
          </a:p>
        </p:txBody>
      </p:sp>
      <p:pic>
        <p:nvPicPr>
          <p:cNvPr id="103" name="Imagen 102">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Imagen 52">
            <a:extLst>
              <a:ext uri="{FF2B5EF4-FFF2-40B4-BE49-F238E27FC236}">
                <a16:creationId xmlns:a16="http://schemas.microsoft.com/office/drawing/2014/main" id="{32FF1B36-9AA9-4729-B786-CB603C8A1882}"/>
              </a:ext>
            </a:extLst>
          </p:cNvPr>
          <p:cNvPicPr>
            <a:picLocks noChangeAspect="1"/>
          </p:cNvPicPr>
          <p:nvPr/>
        </p:nvPicPr>
        <p:blipFill>
          <a:blip r:embed="rId7"/>
          <a:stretch>
            <a:fillRect/>
          </a:stretch>
        </p:blipFill>
        <p:spPr>
          <a:xfrm>
            <a:off x="1160178" y="2674034"/>
            <a:ext cx="7206337" cy="2114536"/>
          </a:xfrm>
          <a:prstGeom prst="rect">
            <a:avLst/>
          </a:prstGeom>
        </p:spPr>
      </p:pic>
      <p:sp>
        <p:nvSpPr>
          <p:cNvPr id="54" name="Folded Corner 36">
            <a:extLst>
              <a:ext uri="{FF2B5EF4-FFF2-40B4-BE49-F238E27FC236}">
                <a16:creationId xmlns:a16="http://schemas.microsoft.com/office/drawing/2014/main" id="{9712D860-2602-4099-972F-7CB443B6E883}"/>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ángulo 23">
            <a:extLst>
              <a:ext uri="{FF2B5EF4-FFF2-40B4-BE49-F238E27FC236}">
                <a16:creationId xmlns:a16="http://schemas.microsoft.com/office/drawing/2014/main" id="{27B7BF0A-1780-4AFB-A016-E88537A0577B}"/>
              </a:ext>
            </a:extLst>
          </p:cNvPr>
          <p:cNvSpPr/>
          <p:nvPr/>
        </p:nvSpPr>
        <p:spPr>
          <a:xfrm>
            <a:off x="-54" y="-65"/>
            <a:ext cx="9906000" cy="6858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176" name="Group 74">
            <a:extLst>
              <a:ext uri="{FF2B5EF4-FFF2-40B4-BE49-F238E27FC236}">
                <a16:creationId xmlns:a16="http://schemas.microsoft.com/office/drawing/2014/main" id="{4E8B787A-6DFE-4A84-ABEE-B035367628CE}"/>
              </a:ext>
            </a:extLst>
          </p:cNvPr>
          <p:cNvGrpSpPr/>
          <p:nvPr/>
        </p:nvGrpSpPr>
        <p:grpSpPr>
          <a:xfrm>
            <a:off x="-7248" y="-17305"/>
            <a:ext cx="9920499" cy="6875305"/>
            <a:chOff x="-7249" y="-17305"/>
            <a:chExt cx="9920499" cy="6901370"/>
          </a:xfrm>
        </p:grpSpPr>
        <p:pic>
          <p:nvPicPr>
            <p:cNvPr id="177" name="Picture 77" descr="Imagen relacionada">
              <a:extLst>
                <a:ext uri="{FF2B5EF4-FFF2-40B4-BE49-F238E27FC236}">
                  <a16:creationId xmlns:a16="http://schemas.microsoft.com/office/drawing/2014/main" id="{D8B3B021-9F3A-4089-96E6-3E488827D711}"/>
                </a:ext>
              </a:extLst>
            </p:cNvPr>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78" name="Group 78">
              <a:extLst>
                <a:ext uri="{FF2B5EF4-FFF2-40B4-BE49-F238E27FC236}">
                  <a16:creationId xmlns:a16="http://schemas.microsoft.com/office/drawing/2014/main" id="{48904900-C49D-40A7-AE5E-4C42B14BF861}"/>
                </a:ext>
              </a:extLst>
            </p:cNvPr>
            <p:cNvGrpSpPr/>
            <p:nvPr/>
          </p:nvGrpSpPr>
          <p:grpSpPr>
            <a:xfrm>
              <a:off x="-6819" y="-9337"/>
              <a:ext cx="1546736" cy="1546736"/>
              <a:chOff x="-6822" y="-7327"/>
              <a:chExt cx="2830409" cy="2830942"/>
            </a:xfrm>
          </p:grpSpPr>
          <p:sp>
            <p:nvSpPr>
              <p:cNvPr id="210" name="Rectángulo 7">
                <a:extLst>
                  <a:ext uri="{FF2B5EF4-FFF2-40B4-BE49-F238E27FC236}">
                    <a16:creationId xmlns:a16="http://schemas.microsoft.com/office/drawing/2014/main" id="{338D37CC-B6F7-4CF0-9071-B1D6ED6AD38D}"/>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211" name="Rectángulo 43">
                <a:extLst>
                  <a:ext uri="{FF2B5EF4-FFF2-40B4-BE49-F238E27FC236}">
                    <a16:creationId xmlns:a16="http://schemas.microsoft.com/office/drawing/2014/main" id="{90AB2F9D-9E81-4D67-9CDA-D3199D92515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212" name="Rectángulo 43">
                <a:extLst>
                  <a:ext uri="{FF2B5EF4-FFF2-40B4-BE49-F238E27FC236}">
                    <a16:creationId xmlns:a16="http://schemas.microsoft.com/office/drawing/2014/main" id="{9411E4DA-9C81-4A45-A586-F65D7852F1E0}"/>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213" name="Straight Connector 113">
                <a:extLst>
                  <a:ext uri="{FF2B5EF4-FFF2-40B4-BE49-F238E27FC236}">
                    <a16:creationId xmlns:a16="http://schemas.microsoft.com/office/drawing/2014/main" id="{165ADD1C-12DB-4C56-996E-70616149D38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14" name="Straight Connector 114">
                <a:extLst>
                  <a:ext uri="{FF2B5EF4-FFF2-40B4-BE49-F238E27FC236}">
                    <a16:creationId xmlns:a16="http://schemas.microsoft.com/office/drawing/2014/main" id="{443E7033-0E94-4A61-9027-4EFB0256308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15" name="Straight Connector 115">
                <a:extLst>
                  <a:ext uri="{FF2B5EF4-FFF2-40B4-BE49-F238E27FC236}">
                    <a16:creationId xmlns:a16="http://schemas.microsoft.com/office/drawing/2014/main" id="{4F3B07F9-1604-40C0-B793-E9B8D1E3DD81}"/>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16" name="Straight Connector 116">
                <a:extLst>
                  <a:ext uri="{FF2B5EF4-FFF2-40B4-BE49-F238E27FC236}">
                    <a16:creationId xmlns:a16="http://schemas.microsoft.com/office/drawing/2014/main" id="{EE83AADA-DD71-4389-B82A-028C62FE675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17" name="Straight Connector 117">
                <a:extLst>
                  <a:ext uri="{FF2B5EF4-FFF2-40B4-BE49-F238E27FC236}">
                    <a16:creationId xmlns:a16="http://schemas.microsoft.com/office/drawing/2014/main" id="{5CBEA851-B1B5-40A3-9CD2-2C38FBCE35FA}"/>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8" name="Straight Connector 118">
                <a:extLst>
                  <a:ext uri="{FF2B5EF4-FFF2-40B4-BE49-F238E27FC236}">
                    <a16:creationId xmlns:a16="http://schemas.microsoft.com/office/drawing/2014/main" id="{5174E76A-0F4A-45AF-BE35-FD88ECF0ADB7}"/>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79" name="Group 79">
              <a:extLst>
                <a:ext uri="{FF2B5EF4-FFF2-40B4-BE49-F238E27FC236}">
                  <a16:creationId xmlns:a16="http://schemas.microsoft.com/office/drawing/2014/main" id="{355E054B-8C4D-46E4-A994-AF13CF1C540C}"/>
                </a:ext>
              </a:extLst>
            </p:cNvPr>
            <p:cNvGrpSpPr/>
            <p:nvPr/>
          </p:nvGrpSpPr>
          <p:grpSpPr>
            <a:xfrm flipH="1" flipV="1">
              <a:off x="8450660" y="5406013"/>
              <a:ext cx="1455279" cy="1469292"/>
              <a:chOff x="-6822" y="-7327"/>
              <a:chExt cx="2830409" cy="2830942"/>
            </a:xfrm>
          </p:grpSpPr>
          <p:sp>
            <p:nvSpPr>
              <p:cNvPr id="201" name="Rectángulo 7">
                <a:extLst>
                  <a:ext uri="{FF2B5EF4-FFF2-40B4-BE49-F238E27FC236}">
                    <a16:creationId xmlns:a16="http://schemas.microsoft.com/office/drawing/2014/main" id="{F8E9DAF9-1D30-45E1-A387-5E97D0030064}"/>
                  </a:ext>
                </a:extLst>
              </p:cNvPr>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202" name="Rectángulo 43">
                <a:extLst>
                  <a:ext uri="{FF2B5EF4-FFF2-40B4-BE49-F238E27FC236}">
                    <a16:creationId xmlns:a16="http://schemas.microsoft.com/office/drawing/2014/main" id="{0B437EB6-A150-4E5D-8F65-A64C00FEE8E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203" name="Rectángulo 43">
                <a:extLst>
                  <a:ext uri="{FF2B5EF4-FFF2-40B4-BE49-F238E27FC236}">
                    <a16:creationId xmlns:a16="http://schemas.microsoft.com/office/drawing/2014/main" id="{14BFB40C-CEE1-47E7-BBC4-F74BA0C15B22}"/>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204" name="Straight Connector 104">
                <a:extLst>
                  <a:ext uri="{FF2B5EF4-FFF2-40B4-BE49-F238E27FC236}">
                    <a16:creationId xmlns:a16="http://schemas.microsoft.com/office/drawing/2014/main" id="{4076DA45-5A45-4195-AC0A-304E2478FD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05" name="Straight Connector 105">
                <a:extLst>
                  <a:ext uri="{FF2B5EF4-FFF2-40B4-BE49-F238E27FC236}">
                    <a16:creationId xmlns:a16="http://schemas.microsoft.com/office/drawing/2014/main" id="{C0BEBC47-C946-4AD3-8B8F-91C7DF158C1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06" name="Straight Connector 106">
                <a:extLst>
                  <a:ext uri="{FF2B5EF4-FFF2-40B4-BE49-F238E27FC236}">
                    <a16:creationId xmlns:a16="http://schemas.microsoft.com/office/drawing/2014/main" id="{69F620FB-FC3B-4F1D-B418-F75EF3470D9E}"/>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07" name="Straight Connector 107">
                <a:extLst>
                  <a:ext uri="{FF2B5EF4-FFF2-40B4-BE49-F238E27FC236}">
                    <a16:creationId xmlns:a16="http://schemas.microsoft.com/office/drawing/2014/main" id="{AA5D5B43-8CDA-4440-BA4D-9F3671031307}"/>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8" name="Straight Connector 108">
                <a:extLst>
                  <a:ext uri="{FF2B5EF4-FFF2-40B4-BE49-F238E27FC236}">
                    <a16:creationId xmlns:a16="http://schemas.microsoft.com/office/drawing/2014/main" id="{69247E60-5A1A-4646-8A46-8ABA03A9BDC2}"/>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09" name="Straight Connector 109">
                <a:extLst>
                  <a:ext uri="{FF2B5EF4-FFF2-40B4-BE49-F238E27FC236}">
                    <a16:creationId xmlns:a16="http://schemas.microsoft.com/office/drawing/2014/main" id="{5FCB76E8-0DC8-4BAB-931A-C7C9BC83F3F0}"/>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80" name="Picture 22">
              <a:extLst>
                <a:ext uri="{FF2B5EF4-FFF2-40B4-BE49-F238E27FC236}">
                  <a16:creationId xmlns:a16="http://schemas.microsoft.com/office/drawing/2014/main" id="{4A5CC36A-5995-4711-8AF0-B2F6FB25A23F}"/>
                </a:ext>
              </a:extLst>
            </p:cNvPr>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81" name="Group 81">
              <a:extLst>
                <a:ext uri="{FF2B5EF4-FFF2-40B4-BE49-F238E27FC236}">
                  <a16:creationId xmlns:a16="http://schemas.microsoft.com/office/drawing/2014/main" id="{068A193F-6E8A-40B2-A877-ACF0979B8AA0}"/>
                </a:ext>
              </a:extLst>
            </p:cNvPr>
            <p:cNvGrpSpPr/>
            <p:nvPr/>
          </p:nvGrpSpPr>
          <p:grpSpPr>
            <a:xfrm flipH="1">
              <a:off x="8366514" y="-17305"/>
              <a:ext cx="1546736" cy="1546736"/>
              <a:chOff x="-6822" y="-7327"/>
              <a:chExt cx="2830409" cy="2830942"/>
            </a:xfrm>
          </p:grpSpPr>
          <p:sp>
            <p:nvSpPr>
              <p:cNvPr id="192" name="Rectángulo 7">
                <a:extLst>
                  <a:ext uri="{FF2B5EF4-FFF2-40B4-BE49-F238E27FC236}">
                    <a16:creationId xmlns:a16="http://schemas.microsoft.com/office/drawing/2014/main" id="{2248CD43-4C21-4BDD-AF69-380A9EB184C0}"/>
                  </a:ext>
                </a:extLst>
              </p:cNvPr>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93" name="Rectángulo 43">
                <a:extLst>
                  <a:ext uri="{FF2B5EF4-FFF2-40B4-BE49-F238E27FC236}">
                    <a16:creationId xmlns:a16="http://schemas.microsoft.com/office/drawing/2014/main" id="{CC54019B-7AD8-4612-AA09-890246F12E6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94" name="Rectángulo 43">
                <a:extLst>
                  <a:ext uri="{FF2B5EF4-FFF2-40B4-BE49-F238E27FC236}">
                    <a16:creationId xmlns:a16="http://schemas.microsoft.com/office/drawing/2014/main" id="{7C16EEAA-FE95-496A-873D-60E56DEFE8C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95" name="Straight Connector 95">
                <a:extLst>
                  <a:ext uri="{FF2B5EF4-FFF2-40B4-BE49-F238E27FC236}">
                    <a16:creationId xmlns:a16="http://schemas.microsoft.com/office/drawing/2014/main" id="{EA6C74A3-8593-4A40-8111-382BDE26BD7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6" name="Straight Connector 96">
                <a:extLst>
                  <a:ext uri="{FF2B5EF4-FFF2-40B4-BE49-F238E27FC236}">
                    <a16:creationId xmlns:a16="http://schemas.microsoft.com/office/drawing/2014/main" id="{C0AD5F72-382D-4A5A-9E00-8680FDE87AF4}"/>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7" name="Straight Connector 97">
                <a:extLst>
                  <a:ext uri="{FF2B5EF4-FFF2-40B4-BE49-F238E27FC236}">
                    <a16:creationId xmlns:a16="http://schemas.microsoft.com/office/drawing/2014/main" id="{B6C3FCF0-B987-4C31-A500-FDFCEE32B2EF}"/>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8" name="Straight Connector 98">
                <a:extLst>
                  <a:ext uri="{FF2B5EF4-FFF2-40B4-BE49-F238E27FC236}">
                    <a16:creationId xmlns:a16="http://schemas.microsoft.com/office/drawing/2014/main" id="{C9D2CB9C-6B30-4DB8-A2B4-103739302815}"/>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99" name="Straight Connector 99">
                <a:extLst>
                  <a:ext uri="{FF2B5EF4-FFF2-40B4-BE49-F238E27FC236}">
                    <a16:creationId xmlns:a16="http://schemas.microsoft.com/office/drawing/2014/main" id="{D306F1E7-F5E6-4345-95EA-2DD376AC9BA5}"/>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00" name="Straight Connector 100">
                <a:extLst>
                  <a:ext uri="{FF2B5EF4-FFF2-40B4-BE49-F238E27FC236}">
                    <a16:creationId xmlns:a16="http://schemas.microsoft.com/office/drawing/2014/main" id="{B05F9002-688F-45D3-944F-EBDBD9DAED2F}"/>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82" name="Group 82">
              <a:extLst>
                <a:ext uri="{FF2B5EF4-FFF2-40B4-BE49-F238E27FC236}">
                  <a16:creationId xmlns:a16="http://schemas.microsoft.com/office/drawing/2014/main" id="{1E93BB08-BC8B-428D-A194-9E3AD1E9A871}"/>
                </a:ext>
              </a:extLst>
            </p:cNvPr>
            <p:cNvGrpSpPr/>
            <p:nvPr/>
          </p:nvGrpSpPr>
          <p:grpSpPr>
            <a:xfrm flipV="1">
              <a:off x="-7249" y="5414773"/>
              <a:ext cx="1455279" cy="1469292"/>
              <a:chOff x="-6822" y="-7327"/>
              <a:chExt cx="2830409" cy="2830942"/>
            </a:xfrm>
          </p:grpSpPr>
          <p:sp>
            <p:nvSpPr>
              <p:cNvPr id="183" name="Rectángulo 7">
                <a:extLst>
                  <a:ext uri="{FF2B5EF4-FFF2-40B4-BE49-F238E27FC236}">
                    <a16:creationId xmlns:a16="http://schemas.microsoft.com/office/drawing/2014/main" id="{E64B8D06-8CB1-426A-8F76-9634F85D9148}"/>
                  </a:ext>
                </a:extLst>
              </p:cNvPr>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84" name="Rectángulo 43">
                <a:extLst>
                  <a:ext uri="{FF2B5EF4-FFF2-40B4-BE49-F238E27FC236}">
                    <a16:creationId xmlns:a16="http://schemas.microsoft.com/office/drawing/2014/main" id="{49C70E50-4C49-4749-9BCA-E347C183C83C}"/>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85" name="Rectángulo 43">
                <a:extLst>
                  <a:ext uri="{FF2B5EF4-FFF2-40B4-BE49-F238E27FC236}">
                    <a16:creationId xmlns:a16="http://schemas.microsoft.com/office/drawing/2014/main" id="{E65A51BD-4DF7-41B5-8E69-87E05873DA8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86" name="Straight Connector 86">
                <a:extLst>
                  <a:ext uri="{FF2B5EF4-FFF2-40B4-BE49-F238E27FC236}">
                    <a16:creationId xmlns:a16="http://schemas.microsoft.com/office/drawing/2014/main" id="{6F196246-D523-4D9A-A6D7-883CB63BAEDA}"/>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7" name="Straight Connector 87">
                <a:extLst>
                  <a:ext uri="{FF2B5EF4-FFF2-40B4-BE49-F238E27FC236}">
                    <a16:creationId xmlns:a16="http://schemas.microsoft.com/office/drawing/2014/main" id="{52839945-0F9D-4F50-8539-384D6F17EB4F}"/>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8" name="Straight Connector 88">
                <a:extLst>
                  <a:ext uri="{FF2B5EF4-FFF2-40B4-BE49-F238E27FC236}">
                    <a16:creationId xmlns:a16="http://schemas.microsoft.com/office/drawing/2014/main" id="{C229A093-28D9-458F-8018-42E22B7EE1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9" name="Straight Connector 89">
                <a:extLst>
                  <a:ext uri="{FF2B5EF4-FFF2-40B4-BE49-F238E27FC236}">
                    <a16:creationId xmlns:a16="http://schemas.microsoft.com/office/drawing/2014/main" id="{97618939-EB70-4F2E-848C-DECFE948B9D2}"/>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90" name="Straight Connector 90">
                <a:extLst>
                  <a:ext uri="{FF2B5EF4-FFF2-40B4-BE49-F238E27FC236}">
                    <a16:creationId xmlns:a16="http://schemas.microsoft.com/office/drawing/2014/main" id="{2AC39875-1C31-4791-ACE0-A63720EB169A}"/>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91" name="Straight Connector 91">
                <a:extLst>
                  <a:ext uri="{FF2B5EF4-FFF2-40B4-BE49-F238E27FC236}">
                    <a16:creationId xmlns:a16="http://schemas.microsoft.com/office/drawing/2014/main" id="{ABCA81A4-7CE1-4B12-8E56-90B61F4C5917}"/>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174" name="Marcador de contenido 2">
            <a:extLst>
              <a:ext uri="{FF2B5EF4-FFF2-40B4-BE49-F238E27FC236}">
                <a16:creationId xmlns:a16="http://schemas.microsoft.com/office/drawing/2014/main" id="{FB18DBE4-BD93-40B6-BB1F-DBCF60F8ED06}"/>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II. </a:t>
            </a:r>
            <a:r>
              <a:rPr lang="es-MX" sz="3200" dirty="0" err="1">
                <a:solidFill>
                  <a:srgbClr val="C993BB"/>
                </a:solidFill>
                <a:latin typeface="Segoe UI" panose="020B0502040204020203" pitchFamily="34" charset="0"/>
                <a:cs typeface="Segoe UI" panose="020B0502040204020203" pitchFamily="34" charset="0"/>
              </a:rPr>
              <a:t>Warm</a:t>
            </a:r>
            <a:r>
              <a:rPr lang="es-MX" sz="3200" dirty="0">
                <a:solidFill>
                  <a:srgbClr val="C993BB"/>
                </a:solidFill>
                <a:latin typeface="Segoe UI" panose="020B0502040204020203" pitchFamily="34" charset="0"/>
                <a:cs typeface="Segoe UI" panose="020B0502040204020203" pitchFamily="34" charset="0"/>
              </a:rPr>
              <a:t>-up </a:t>
            </a:r>
            <a:r>
              <a:rPr lang="es-MX" sz="3200" dirty="0" err="1">
                <a:solidFill>
                  <a:srgbClr val="C993BB"/>
                </a:solidFill>
                <a:latin typeface="Segoe UI" panose="020B0502040204020203" pitchFamily="34" charset="0"/>
                <a:cs typeface="Segoe UI" panose="020B0502040204020203" pitchFamily="34" charset="0"/>
              </a:rPr>
              <a:t>Activity</a:t>
            </a:r>
            <a:endParaRPr lang="es-MX" sz="3200" dirty="0">
              <a:solidFill>
                <a:srgbClr val="C993BB"/>
              </a:solidFill>
              <a:latin typeface="Segoe UI" panose="020B0502040204020203" pitchFamily="34" charset="0"/>
              <a:cs typeface="Segoe UI" panose="020B0502040204020203" pitchFamily="34" charset="0"/>
            </a:endParaRPr>
          </a:p>
        </p:txBody>
      </p:sp>
      <p:pic>
        <p:nvPicPr>
          <p:cNvPr id="54" name="Imagen 53">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52" name="Folded Corner 36">
            <a:extLst>
              <a:ext uri="{FF2B5EF4-FFF2-40B4-BE49-F238E27FC236}">
                <a16:creationId xmlns:a16="http://schemas.microsoft.com/office/drawing/2014/main" id="{C3C1F719-196D-4717-8AC5-04E9EA4DCDE4}"/>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3" name="Text Placeholder 2"/>
          <p:cNvSpPr txBox="1">
            <a:spLocks/>
          </p:cNvSpPr>
          <p:nvPr/>
        </p:nvSpPr>
        <p:spPr>
          <a:xfrm>
            <a:off x="1073920" y="1828840"/>
            <a:ext cx="7861303" cy="4355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dirty="0">
                <a:solidFill>
                  <a:schemeClr val="tx1">
                    <a:lumMod val="85000"/>
                    <a:lumOff val="15000"/>
                  </a:schemeClr>
                </a:solidFill>
                <a:latin typeface="Segoe UI Semibold" panose="020B0702040204020203" pitchFamily="34" charset="0"/>
                <a:cs typeface="Segoe UI Semibold" panose="020B0702040204020203" pitchFamily="34" charset="0"/>
              </a:rPr>
              <a:t>Instructions: </a:t>
            </a: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The teacher and students will give information about themselves using the questions below. After that, the teacher will return to each student and see how much information you remember about your classmates. </a:t>
            </a:r>
            <a:br>
              <a:rPr lang="en-US" sz="2000" dirty="0">
                <a:solidFill>
                  <a:schemeClr val="tx1">
                    <a:lumMod val="75000"/>
                    <a:lumOff val="25000"/>
                  </a:schemeClr>
                </a:solidFill>
                <a:latin typeface="Segoe UI Semilight" panose="020B0402040204020203" pitchFamily="34" charset="0"/>
                <a:cs typeface="Segoe UI Semilight" panose="020B0402040204020203" pitchFamily="34" charset="0"/>
              </a:rPr>
            </a:br>
            <a:endParaRPr lang="en-US" sz="14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0" indent="0">
              <a:spcBef>
                <a:spcPts val="0"/>
              </a:spcBef>
              <a:buNone/>
            </a:pPr>
            <a:r>
              <a:rPr lang="en-US" sz="1800" dirty="0">
                <a:solidFill>
                  <a:schemeClr val="tx1">
                    <a:lumMod val="75000"/>
                    <a:lumOff val="25000"/>
                  </a:schemeClr>
                </a:solidFill>
                <a:latin typeface="Segoe UI Semibold" panose="020B0702040204020203" pitchFamily="34" charset="0"/>
                <a:cs typeface="Segoe UI Semibold" panose="020B0702040204020203" pitchFamily="34" charset="0"/>
              </a:rPr>
              <a:t>Questions:</a:t>
            </a:r>
          </a:p>
          <a:p>
            <a:pPr marL="0" indent="0">
              <a:spcBef>
                <a:spcPts val="0"/>
              </a:spcBef>
              <a:buNone/>
            </a:pPr>
            <a:br>
              <a:rPr lang="en-US" sz="1800" dirty="0">
                <a:solidFill>
                  <a:schemeClr val="tx1">
                    <a:lumMod val="85000"/>
                    <a:lumOff val="15000"/>
                  </a:schemeClr>
                </a:solidFill>
                <a:latin typeface="Segoe Script" panose="030B0504020000000003" pitchFamily="66" charset="0"/>
                <a:cs typeface="Segoe UI Semilight" panose="020B0402040204020203" pitchFamily="34" charset="0"/>
              </a:rPr>
            </a:br>
            <a:r>
              <a:rPr lang="en-US" sz="1720" b="1" dirty="0">
                <a:solidFill>
                  <a:srgbClr val="C993BB"/>
                </a:solidFill>
                <a:latin typeface="Segoe Script" panose="030B0504020000000003" pitchFamily="66" charset="0"/>
                <a:cs typeface="Segoe UI Semilight" panose="020B0402040204020203" pitchFamily="34" charset="0"/>
              </a:rPr>
              <a:t>Where do</a:t>
            </a:r>
          </a:p>
          <a:p>
            <a:pPr marL="0" indent="0">
              <a:spcBef>
                <a:spcPts val="0"/>
              </a:spcBef>
              <a:buNone/>
            </a:pPr>
            <a:r>
              <a:rPr lang="en-US" sz="1720" b="1" dirty="0">
                <a:solidFill>
                  <a:srgbClr val="C993BB"/>
                </a:solidFill>
                <a:latin typeface="Segoe Script" panose="030B0504020000000003" pitchFamily="66" charset="0"/>
                <a:cs typeface="Segoe UI Semilight" panose="020B0402040204020203" pitchFamily="34" charset="0"/>
              </a:rPr>
              <a:t>you live?</a:t>
            </a:r>
            <a:endParaRPr lang="en-US" sz="1720" b="1" dirty="0">
              <a:solidFill>
                <a:srgbClr val="C993BB"/>
              </a:solidFill>
              <a:latin typeface="Segoe UI Semilight" panose="020B0402040204020203" pitchFamily="34" charset="0"/>
              <a:cs typeface="Segoe UI Semilight" panose="020B0402040204020203" pitchFamily="34" charset="0"/>
            </a:endParaRP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B.A. (Degree)</a:t>
            </a: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Favorite subject</a:t>
            </a: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Favorite book</a:t>
            </a: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Favorite movie</a:t>
            </a: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Favorite place</a:t>
            </a: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Favorite hobby</a:t>
            </a:r>
          </a:p>
          <a:p>
            <a:pPr>
              <a:spcBef>
                <a:spcPts val="0"/>
              </a:spcBef>
              <a:buFontTx/>
              <a:buChar char="-"/>
            </a:pPr>
            <a:endParaRPr lang="en-US" sz="18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55" name="Text Placeholder 3"/>
          <p:cNvSpPr txBox="1">
            <a:spLocks/>
          </p:cNvSpPr>
          <p:nvPr/>
        </p:nvSpPr>
        <p:spPr>
          <a:xfrm>
            <a:off x="3242073" y="2544581"/>
            <a:ext cx="1731010" cy="4355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14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marL="0" indent="0">
              <a:spcBef>
                <a:spcPts val="0"/>
              </a:spcBef>
              <a:buNone/>
            </a:pPr>
            <a:r>
              <a:rPr lang="en-US" sz="1800" dirty="0">
                <a:solidFill>
                  <a:schemeClr val="tx1">
                    <a:lumMod val="75000"/>
                    <a:lumOff val="25000"/>
                  </a:schemeClr>
                </a:solidFill>
                <a:latin typeface="Segoe UI Semibold" panose="020B0702040204020203" pitchFamily="34" charset="0"/>
                <a:cs typeface="Segoe UI Semibold" panose="020B0702040204020203" pitchFamily="34" charset="0"/>
              </a:rPr>
              <a:t>Answers:</a:t>
            </a:r>
          </a:p>
          <a:p>
            <a:pPr marL="0" indent="0">
              <a:spcBef>
                <a:spcPts val="0"/>
              </a:spcBef>
              <a:buNone/>
            </a:pPr>
            <a:br>
              <a:rPr lang="en-US" sz="1700" b="1" dirty="0">
                <a:solidFill>
                  <a:srgbClr val="C993BB"/>
                </a:solidFill>
                <a:latin typeface="Segoe UI Semilight" panose="020B0402040204020203" pitchFamily="34" charset="0"/>
                <a:cs typeface="Segoe UI Semilight" panose="020B0402040204020203" pitchFamily="34" charset="0"/>
              </a:rPr>
            </a:br>
            <a:r>
              <a:rPr lang="en-US" sz="1720" b="1" dirty="0">
                <a:solidFill>
                  <a:srgbClr val="C993BB"/>
                </a:solidFill>
                <a:latin typeface="Segoe Script" panose="030B0504020000000003" pitchFamily="66" charset="0"/>
                <a:cs typeface="Segoe UI Semilight" panose="020B0402040204020203" pitchFamily="34" charset="0"/>
              </a:rPr>
              <a:t>I live in Mexico City.</a:t>
            </a:r>
            <a:endParaRPr lang="en-US" sz="1720" b="1" dirty="0">
              <a:solidFill>
                <a:srgbClr val="C993BB"/>
              </a:solidFill>
              <a:latin typeface="Segoe UI Semilight" panose="020B0402040204020203" pitchFamily="34" charset="0"/>
              <a:cs typeface="Segoe UI Semilight" panose="020B0402040204020203" pitchFamily="34" charset="0"/>
            </a:endParaRP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marL="0" indent="0">
              <a:spcBef>
                <a:spcPts val="0"/>
              </a:spcBef>
              <a:buNone/>
            </a:pPr>
            <a:r>
              <a:rPr lang="en-US" sz="180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marL="0" indent="0">
              <a:spcBef>
                <a:spcPts val="0"/>
              </a:spcBef>
              <a:buNone/>
            </a:pPr>
            <a:endParaRPr lang="en-US" sz="20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56" name="Rectángulo 55"/>
          <p:cNvSpPr/>
          <p:nvPr/>
        </p:nvSpPr>
        <p:spPr>
          <a:xfrm>
            <a:off x="1080725" y="5452867"/>
            <a:ext cx="8130776" cy="353943"/>
          </a:xfrm>
          <a:prstGeom prst="rect">
            <a:avLst/>
          </a:prstGeom>
        </p:spPr>
        <p:txBody>
          <a:bodyPr wrap="square">
            <a:spAutoFit/>
          </a:bodyPr>
          <a:lstStyle/>
          <a:p>
            <a:r>
              <a:rPr lang="en-US" sz="1720" b="1" dirty="0">
                <a:solidFill>
                  <a:srgbClr val="C993BB"/>
                </a:solidFill>
                <a:latin typeface="Segoe Script" panose="030B0504020000000003" pitchFamily="66" charset="0"/>
              </a:rPr>
              <a:t>David lives in Mexico City, he likes the countryside &amp; camping. </a:t>
            </a:r>
          </a:p>
        </p:txBody>
      </p:sp>
      <p:pic>
        <p:nvPicPr>
          <p:cNvPr id="65" name="Picture 8" descr="Resultado de imagen para familia y amigos dibujo"/>
          <p:cNvPicPr>
            <a:picLocks noChangeAspect="1" noChangeArrowheads="1"/>
          </p:cNvPicPr>
          <p:nvPr/>
        </p:nvPicPr>
        <p:blipFill rotWithShape="1">
          <a:blip r:embed="rId7">
            <a:extLst>
              <a:ext uri="{28A0092B-C50C-407E-A947-70E740481C1C}">
                <a14:useLocalDpi xmlns:a14="http://schemas.microsoft.com/office/drawing/2010/main" val="0"/>
              </a:ext>
            </a:extLst>
          </a:blip>
          <a:srcRect l="3303" t="4601" r="21853" b="56385"/>
          <a:stretch/>
        </p:blipFill>
        <p:spPr bwMode="auto">
          <a:xfrm>
            <a:off x="4885151" y="2756412"/>
            <a:ext cx="3895594" cy="253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60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77"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III. </a:t>
            </a:r>
            <a:r>
              <a:rPr lang="es-MX" sz="3200" dirty="0">
                <a:solidFill>
                  <a:srgbClr val="872558"/>
                </a:solidFill>
                <a:latin typeface="Segoe UI" panose="020B0502040204020203" pitchFamily="34" charset="0"/>
                <a:cs typeface="Segoe UI" panose="020B0502040204020203" pitchFamily="34" charset="0"/>
              </a:rPr>
              <a:t>Places in </a:t>
            </a:r>
            <a:r>
              <a:rPr lang="es-MX" sz="3200" dirty="0" err="1">
                <a:solidFill>
                  <a:srgbClr val="872558"/>
                </a:solidFill>
                <a:latin typeface="Segoe UI" panose="020B0502040204020203" pitchFamily="34" charset="0"/>
                <a:cs typeface="Segoe UI" panose="020B0502040204020203" pitchFamily="34" charset="0"/>
              </a:rPr>
              <a:t>the</a:t>
            </a:r>
            <a:r>
              <a:rPr lang="es-MX" sz="3200" dirty="0">
                <a:solidFill>
                  <a:srgbClr val="872558"/>
                </a:solidFill>
                <a:latin typeface="Segoe UI" panose="020B0502040204020203" pitchFamily="34" charset="0"/>
                <a:cs typeface="Segoe UI" panose="020B0502040204020203" pitchFamily="34" charset="0"/>
              </a:rPr>
              <a:t> City</a:t>
            </a:r>
          </a:p>
        </p:txBody>
      </p:sp>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69996" y="1720335"/>
            <a:ext cx="7980000" cy="9452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650" dirty="0">
                <a:latin typeface="Segoe UI Semibold" panose="020B0702040204020203" pitchFamily="34" charset="0"/>
                <a:cs typeface="Segoe UI Semibold" panose="020B0702040204020203" pitchFamily="34" charset="0"/>
              </a:rPr>
              <a:t>Instructions: </a:t>
            </a:r>
            <a:r>
              <a:rPr lang="en-US" sz="1650" dirty="0">
                <a:latin typeface="Segoe UI Semilight" panose="020B0402040204020203" pitchFamily="34" charset="0"/>
                <a:cs typeface="Segoe UI Semilight" panose="020B0402040204020203" pitchFamily="34" charset="0"/>
              </a:rPr>
              <a:t>….Watch the animated tour of the city and answer this question:</a:t>
            </a:r>
          </a:p>
          <a:p>
            <a:pPr marL="0" marR="520700" indent="0" algn="just" defTabSz="457200">
              <a:spcBef>
                <a:spcPts val="100"/>
              </a:spcBef>
              <a:buSzPct val="145000"/>
              <a:buNone/>
              <a:defRPr sz="2500">
                <a:solidFill>
                  <a:srgbClr val="222222"/>
                </a:solidFill>
              </a:defRPr>
            </a:pPr>
            <a:endParaRPr lang="en-US" sz="1000" b="1" dirty="0">
              <a:solidFill>
                <a:srgbClr val="C993BB"/>
              </a:solidFill>
              <a:latin typeface="Segoe Script" panose="030B0504020000000003" pitchFamily="66" charset="0"/>
              <a:cs typeface="Segoe UI Semilight" panose="020B0402040204020203" pitchFamily="34" charset="0"/>
            </a:endParaRPr>
          </a:p>
          <a:p>
            <a:pPr marL="0" marR="520700" indent="0" algn="just" defTabSz="457200">
              <a:spcBef>
                <a:spcPts val="100"/>
              </a:spcBef>
              <a:buSzPct val="145000"/>
              <a:buNone/>
              <a:defRPr sz="2500">
                <a:solidFill>
                  <a:srgbClr val="222222"/>
                </a:solidFill>
              </a:defRPr>
            </a:pPr>
            <a:r>
              <a:rPr lang="en-US" sz="1650" b="1" dirty="0">
                <a:solidFill>
                  <a:srgbClr val="872558"/>
                </a:solidFill>
                <a:latin typeface="Segoe Script" panose="030B0504020000000003" pitchFamily="66" charset="0"/>
                <a:cs typeface="Segoe UI Semilight" panose="020B0402040204020203" pitchFamily="34" charset="0"/>
              </a:rPr>
              <a:t>At the end, how does the speaker describe the tour of the city?</a:t>
            </a:r>
            <a:endParaRPr lang="es-MX" sz="1650" b="1" dirty="0">
              <a:solidFill>
                <a:srgbClr val="872558"/>
              </a:solidFill>
              <a:latin typeface="Segoe Script" panose="030B0504020000000003" pitchFamily="66" charset="0"/>
              <a:cs typeface="Segoe UI Semilight" panose="020B0402040204020203" pitchFamily="34" charset="0"/>
            </a:endParaRP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Rectángulo 58"/>
          <p:cNvSpPr/>
          <p:nvPr/>
        </p:nvSpPr>
        <p:spPr>
          <a:xfrm>
            <a:off x="1092441" y="5732368"/>
            <a:ext cx="4023858" cy="246221"/>
          </a:xfrm>
          <a:prstGeom prst="rect">
            <a:avLst/>
          </a:prstGeom>
        </p:spPr>
        <p:txBody>
          <a:bodyPr wrap="none">
            <a:spAutoFit/>
          </a:bodyPr>
          <a:lstStyle/>
          <a:p>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Little Smart Planet: </a:t>
            </a:r>
            <a:r>
              <a:rPr lang="en-US" sz="1000" dirty="0">
                <a:latin typeface="Segoe UI Semilight" panose="020B0402040204020203" pitchFamily="34" charset="0"/>
                <a:cs typeface="Segoe UI Semilight" panose="020B0402040204020203" pitchFamily="34" charset="0"/>
                <a:hlinkClick r:id="rId5"/>
              </a:rPr>
              <a:t>https://www.youtube.com/watch?v=UdDXlL9u0vI</a:t>
            </a:r>
            <a:endParaRPr lang="en-US" sz="1000" dirty="0">
              <a:latin typeface="Segoe UI Semilight" panose="020B0402040204020203" pitchFamily="34" charset="0"/>
              <a:cs typeface="Segoe UI Semilight" panose="020B0402040204020203" pitchFamily="34" charset="0"/>
            </a:endParaRPr>
          </a:p>
        </p:txBody>
      </p:sp>
      <p:pic>
        <p:nvPicPr>
          <p:cNvPr id="64" name="Imagen 63">
            <a:extLst>
              <a:ext uri="{FF2B5EF4-FFF2-40B4-BE49-F238E27FC236}">
                <a16:creationId xmlns:a16="http://schemas.microsoft.com/office/drawing/2014/main" id="{75397CA6-B8A0-4001-8088-1A690F1211FD}"/>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66" name="Imagen 65"/>
          <p:cNvPicPr>
            <a:picLocks noChangeAspect="1"/>
          </p:cNvPicPr>
          <p:nvPr/>
        </p:nvPicPr>
        <p:blipFill rotWithShape="1">
          <a:blip r:embed="rId8"/>
          <a:srcRect l="8972" t="20103" r="31822" b="31639"/>
          <a:stretch/>
        </p:blipFill>
        <p:spPr>
          <a:xfrm>
            <a:off x="1171577" y="2493964"/>
            <a:ext cx="6945948" cy="3184674"/>
          </a:xfrm>
          <a:prstGeom prst="rect">
            <a:avLst/>
          </a:prstGeom>
        </p:spPr>
      </p:pic>
    </p:spTree>
    <p:extLst>
      <p:ext uri="{BB962C8B-B14F-4D97-AF65-F5344CB8AC3E}">
        <p14:creationId xmlns:p14="http://schemas.microsoft.com/office/powerpoint/2010/main" val="260281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76" name="Imagen 75">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68356" y="1730834"/>
            <a:ext cx="7111547" cy="325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400" dirty="0">
                <a:solidFill>
                  <a:srgbClr val="532C7E"/>
                </a:solidFill>
                <a:latin typeface="Segoe UI Semibold" panose="020B0702040204020203" pitchFamily="34" charset="0"/>
                <a:cs typeface="Segoe UI Semibold" panose="020B0702040204020203" pitchFamily="34" charset="0"/>
              </a:rPr>
              <a:t>1. Where do children go at break-time?     </a:t>
            </a:r>
            <a:r>
              <a:rPr lang="en-US" sz="1400" dirty="0">
                <a:solidFill>
                  <a:srgbClr val="B975A7"/>
                </a:solidFill>
                <a:latin typeface="Segoe UI Semibold" panose="020B0702040204020203" pitchFamily="34" charset="0"/>
                <a:cs typeface="Segoe UI Semibold" panose="020B0702040204020203" pitchFamily="34" charset="0"/>
              </a:rPr>
              <a:t>2. Who works at the Police Station?</a:t>
            </a: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51" name="Imagen 50"/>
          <p:cNvPicPr>
            <a:picLocks noChangeAspect="1"/>
          </p:cNvPicPr>
          <p:nvPr/>
        </p:nvPicPr>
        <p:blipFill rotWithShape="1">
          <a:blip r:embed="rId7"/>
          <a:srcRect l="5953" t="13921" r="29173" b="21052"/>
          <a:stretch/>
        </p:blipFill>
        <p:spPr>
          <a:xfrm>
            <a:off x="1179216" y="1995046"/>
            <a:ext cx="3169685" cy="1787163"/>
          </a:xfrm>
          <a:prstGeom prst="rect">
            <a:avLst/>
          </a:prstGeom>
        </p:spPr>
      </p:pic>
      <p:pic>
        <p:nvPicPr>
          <p:cNvPr id="57" name="Imagen 56"/>
          <p:cNvPicPr>
            <a:picLocks noChangeAspect="1"/>
          </p:cNvPicPr>
          <p:nvPr/>
        </p:nvPicPr>
        <p:blipFill rotWithShape="1">
          <a:blip r:embed="rId8"/>
          <a:srcRect l="6125" t="14228" r="29143" b="21360"/>
          <a:stretch/>
        </p:blipFill>
        <p:spPr>
          <a:xfrm>
            <a:off x="4549441" y="1995046"/>
            <a:ext cx="3192936" cy="1787163"/>
          </a:xfrm>
          <a:prstGeom prst="rect">
            <a:avLst/>
          </a:prstGeom>
        </p:spPr>
      </p:pic>
      <p:pic>
        <p:nvPicPr>
          <p:cNvPr id="5" name="Imagen 4"/>
          <p:cNvPicPr>
            <a:picLocks noChangeAspect="1"/>
          </p:cNvPicPr>
          <p:nvPr/>
        </p:nvPicPr>
        <p:blipFill rotWithShape="1">
          <a:blip r:embed="rId9"/>
          <a:srcRect l="6038" t="13920" r="29174" b="21666"/>
          <a:stretch/>
        </p:blipFill>
        <p:spPr>
          <a:xfrm>
            <a:off x="4548830" y="4071969"/>
            <a:ext cx="3213217" cy="1797006"/>
          </a:xfrm>
          <a:prstGeom prst="rect">
            <a:avLst/>
          </a:prstGeom>
        </p:spPr>
      </p:pic>
      <p:sp>
        <p:nvSpPr>
          <p:cNvPr id="64"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80627" y="3815583"/>
            <a:ext cx="7209934" cy="325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400" dirty="0">
                <a:solidFill>
                  <a:srgbClr val="872558"/>
                </a:solidFill>
                <a:latin typeface="Segoe UI Semibold" panose="020B0702040204020203" pitchFamily="34" charset="0"/>
                <a:cs typeface="Segoe UI Semibold" panose="020B0702040204020203" pitchFamily="34" charset="0"/>
              </a:rPr>
              <a:t>3. What do you use at the supermarket?   </a:t>
            </a:r>
            <a:r>
              <a:rPr lang="en-US" sz="1400" dirty="0">
                <a:solidFill>
                  <a:srgbClr val="B97441"/>
                </a:solidFill>
                <a:latin typeface="Segoe UI Semibold" panose="020B0702040204020203" pitchFamily="34" charset="0"/>
                <a:cs typeface="Segoe UI Semibold" panose="020B0702040204020203" pitchFamily="34" charset="0"/>
              </a:rPr>
              <a:t>4. What foods does the baker prepare?</a:t>
            </a:r>
          </a:p>
        </p:txBody>
      </p:sp>
      <p:pic>
        <p:nvPicPr>
          <p:cNvPr id="65" name="Imagen 64"/>
          <p:cNvPicPr>
            <a:picLocks noChangeAspect="1"/>
          </p:cNvPicPr>
          <p:nvPr/>
        </p:nvPicPr>
        <p:blipFill rotWithShape="1">
          <a:blip r:embed="rId10"/>
          <a:srcRect l="6125" t="14228" r="29087" b="21359"/>
          <a:stretch/>
        </p:blipFill>
        <p:spPr>
          <a:xfrm>
            <a:off x="1171906" y="4090866"/>
            <a:ext cx="3176996" cy="1776748"/>
          </a:xfrm>
          <a:prstGeom prst="rect">
            <a:avLst/>
          </a:prstGeom>
        </p:spPr>
      </p:pic>
      <p:sp>
        <p:nvSpPr>
          <p:cNvPr id="66"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III. </a:t>
            </a:r>
            <a:r>
              <a:rPr lang="es-MX" sz="3200" dirty="0">
                <a:solidFill>
                  <a:srgbClr val="872558"/>
                </a:solidFill>
                <a:latin typeface="Segoe UI" panose="020B0502040204020203" pitchFamily="34" charset="0"/>
                <a:cs typeface="Segoe UI" panose="020B0502040204020203" pitchFamily="34" charset="0"/>
              </a:rPr>
              <a:t>Places in </a:t>
            </a:r>
            <a:r>
              <a:rPr lang="es-MX" sz="3200" dirty="0" err="1">
                <a:solidFill>
                  <a:srgbClr val="872558"/>
                </a:solidFill>
                <a:latin typeface="Segoe UI" panose="020B0502040204020203" pitchFamily="34" charset="0"/>
                <a:cs typeface="Segoe UI" panose="020B0502040204020203" pitchFamily="34" charset="0"/>
              </a:rPr>
              <a:t>the</a:t>
            </a:r>
            <a:r>
              <a:rPr lang="es-MX" sz="3200" dirty="0">
                <a:solidFill>
                  <a:srgbClr val="872558"/>
                </a:solidFill>
                <a:latin typeface="Segoe UI" panose="020B0502040204020203" pitchFamily="34" charset="0"/>
                <a:cs typeface="Segoe UI" panose="020B0502040204020203" pitchFamily="34" charset="0"/>
              </a:rPr>
              <a:t> City</a:t>
            </a:r>
          </a:p>
        </p:txBody>
      </p:sp>
    </p:spTree>
    <p:extLst>
      <p:ext uri="{BB962C8B-B14F-4D97-AF65-F5344CB8AC3E}">
        <p14:creationId xmlns:p14="http://schemas.microsoft.com/office/powerpoint/2010/main" val="412015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76" name="Imagen 75">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77066" y="1730834"/>
            <a:ext cx="8032100" cy="325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400" dirty="0">
                <a:solidFill>
                  <a:srgbClr val="532C7E"/>
                </a:solidFill>
                <a:latin typeface="Segoe UI Semibold" panose="020B0702040204020203" pitchFamily="34" charset="0"/>
                <a:cs typeface="Segoe UI Semibold" panose="020B0702040204020203" pitchFamily="34" charset="0"/>
              </a:rPr>
              <a:t>5. Which objects are in the museum?         </a:t>
            </a:r>
            <a:r>
              <a:rPr lang="en-US" sz="1400" dirty="0">
                <a:solidFill>
                  <a:srgbClr val="B975A7"/>
                </a:solidFill>
                <a:latin typeface="Segoe UI Semibold" panose="020B0702040204020203" pitchFamily="34" charset="0"/>
                <a:cs typeface="Segoe UI Semibold" panose="020B0702040204020203" pitchFamily="34" charset="0"/>
              </a:rPr>
              <a:t>6. What is there tonight at the theatre?</a:t>
            </a: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4"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80626" y="3815583"/>
            <a:ext cx="7854597" cy="325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400" dirty="0">
                <a:solidFill>
                  <a:srgbClr val="872558"/>
                </a:solidFill>
                <a:latin typeface="Segoe UI Semibold" panose="020B0702040204020203" pitchFamily="34" charset="0"/>
                <a:cs typeface="Segoe UI Semibold" panose="020B0702040204020203" pitchFamily="34" charset="0"/>
              </a:rPr>
              <a:t>7. Who works at the City Hall?                    </a:t>
            </a:r>
            <a:r>
              <a:rPr lang="en-US" sz="1400" dirty="0">
                <a:solidFill>
                  <a:srgbClr val="B97441"/>
                </a:solidFill>
                <a:latin typeface="Segoe UI Semibold" panose="020B0702040204020203" pitchFamily="34" charset="0"/>
                <a:cs typeface="Segoe UI Semibold" panose="020B0702040204020203" pitchFamily="34" charset="0"/>
              </a:rPr>
              <a:t>8. Why do fireman go to their station?</a:t>
            </a:r>
          </a:p>
        </p:txBody>
      </p:sp>
      <p:pic>
        <p:nvPicPr>
          <p:cNvPr id="61" name="Imagen 60"/>
          <p:cNvPicPr>
            <a:picLocks noChangeAspect="1"/>
          </p:cNvPicPr>
          <p:nvPr/>
        </p:nvPicPr>
        <p:blipFill rotWithShape="1">
          <a:blip r:embed="rId7"/>
          <a:srcRect l="5978" t="14249" r="29231" b="21360"/>
          <a:stretch/>
        </p:blipFill>
        <p:spPr>
          <a:xfrm>
            <a:off x="4548829" y="1995045"/>
            <a:ext cx="3193547" cy="1785266"/>
          </a:xfrm>
          <a:prstGeom prst="rect">
            <a:avLst/>
          </a:prstGeom>
        </p:spPr>
      </p:pic>
      <p:pic>
        <p:nvPicPr>
          <p:cNvPr id="63" name="Imagen 62"/>
          <p:cNvPicPr>
            <a:picLocks noChangeAspect="1"/>
          </p:cNvPicPr>
          <p:nvPr/>
        </p:nvPicPr>
        <p:blipFill rotWithShape="1">
          <a:blip r:embed="rId8"/>
          <a:srcRect l="5978" t="14092" r="29055" b="21205"/>
          <a:stretch/>
        </p:blipFill>
        <p:spPr>
          <a:xfrm>
            <a:off x="1179216" y="2003592"/>
            <a:ext cx="3169685" cy="1775709"/>
          </a:xfrm>
          <a:prstGeom prst="rect">
            <a:avLst/>
          </a:prstGeom>
        </p:spPr>
      </p:pic>
      <p:pic>
        <p:nvPicPr>
          <p:cNvPr id="67" name="Imagen 66"/>
          <p:cNvPicPr>
            <a:picLocks noChangeAspect="1"/>
          </p:cNvPicPr>
          <p:nvPr/>
        </p:nvPicPr>
        <p:blipFill rotWithShape="1">
          <a:blip r:embed="rId9"/>
          <a:srcRect l="6154" t="14406" r="29231" b="21829"/>
          <a:stretch/>
        </p:blipFill>
        <p:spPr>
          <a:xfrm>
            <a:off x="1171795" y="4097254"/>
            <a:ext cx="3177106" cy="1763618"/>
          </a:xfrm>
          <a:prstGeom prst="rect">
            <a:avLst/>
          </a:prstGeom>
        </p:spPr>
      </p:pic>
      <p:pic>
        <p:nvPicPr>
          <p:cNvPr id="69" name="Imagen 68"/>
          <p:cNvPicPr>
            <a:picLocks noChangeAspect="1"/>
          </p:cNvPicPr>
          <p:nvPr/>
        </p:nvPicPr>
        <p:blipFill rotWithShape="1">
          <a:blip r:embed="rId10"/>
          <a:srcRect l="6066" t="14406" r="29319" b="21949"/>
          <a:stretch/>
        </p:blipFill>
        <p:spPr>
          <a:xfrm>
            <a:off x="4548718" y="4097255"/>
            <a:ext cx="3193657" cy="1763618"/>
          </a:xfrm>
          <a:prstGeom prst="rect">
            <a:avLst/>
          </a:prstGeom>
        </p:spPr>
      </p:pic>
      <p:sp>
        <p:nvSpPr>
          <p:cNvPr id="70"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III. </a:t>
            </a:r>
            <a:r>
              <a:rPr lang="es-MX" sz="3200" dirty="0">
                <a:solidFill>
                  <a:srgbClr val="872558"/>
                </a:solidFill>
                <a:latin typeface="Segoe UI" panose="020B0502040204020203" pitchFamily="34" charset="0"/>
                <a:cs typeface="Segoe UI" panose="020B0502040204020203" pitchFamily="34" charset="0"/>
              </a:rPr>
              <a:t>Places in </a:t>
            </a:r>
            <a:r>
              <a:rPr lang="es-MX" sz="3200" dirty="0" err="1">
                <a:solidFill>
                  <a:srgbClr val="872558"/>
                </a:solidFill>
                <a:latin typeface="Segoe UI" panose="020B0502040204020203" pitchFamily="34" charset="0"/>
                <a:cs typeface="Segoe UI" panose="020B0502040204020203" pitchFamily="34" charset="0"/>
              </a:rPr>
              <a:t>the</a:t>
            </a:r>
            <a:r>
              <a:rPr lang="es-MX" sz="3200" dirty="0">
                <a:solidFill>
                  <a:srgbClr val="872558"/>
                </a:solidFill>
                <a:latin typeface="Segoe UI" panose="020B0502040204020203" pitchFamily="34" charset="0"/>
                <a:cs typeface="Segoe UI" panose="020B0502040204020203" pitchFamily="34" charset="0"/>
              </a:rPr>
              <a:t> City</a:t>
            </a:r>
          </a:p>
        </p:txBody>
      </p:sp>
    </p:spTree>
    <p:extLst>
      <p:ext uri="{BB962C8B-B14F-4D97-AF65-F5344CB8AC3E}">
        <p14:creationId xmlns:p14="http://schemas.microsoft.com/office/powerpoint/2010/main" val="38053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4"/>
          <p:cNvGrpSpPr/>
          <p:nvPr/>
        </p:nvGrpSpPr>
        <p:grpSpPr>
          <a:xfrm>
            <a:off x="-7248" y="-17305"/>
            <a:ext cx="9920499" cy="6875305"/>
            <a:chOff x="-7249" y="-17305"/>
            <a:chExt cx="9920499" cy="6901370"/>
          </a:xfrm>
        </p:grpSpPr>
        <p:sp>
          <p:nvSpPr>
            <p:cNvPr id="73" name="Rectángulo 23"/>
            <p:cNvSpPr/>
            <p:nvPr/>
          </p:nvSpPr>
          <p:spPr>
            <a:xfrm>
              <a:off x="-55" y="0"/>
              <a:ext cx="9906000" cy="6884065"/>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a:p>
          </p:txBody>
        </p:sp>
        <p:pic>
          <p:nvPicPr>
            <p:cNvPr id="74" name="Picture 77"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6" y="87018"/>
              <a:ext cx="1161694" cy="144000"/>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78"/>
            <p:cNvGrpSpPr/>
            <p:nvPr/>
          </p:nvGrpSpPr>
          <p:grpSpPr>
            <a:xfrm>
              <a:off x="-6819" y="-9337"/>
              <a:ext cx="1546736" cy="1546736"/>
              <a:chOff x="-6822" y="-7327"/>
              <a:chExt cx="2830409" cy="2830942"/>
            </a:xfrm>
          </p:grpSpPr>
          <p:sp>
            <p:nvSpPr>
              <p:cNvPr id="154" name="Rectángulo 7"/>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5"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56"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57" name="Straight Connector 113"/>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8" name="Straight Connector 114"/>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9" name="Straight Connector 115"/>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60" name="Straight Connector 116"/>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61" name="Straight Connector 117"/>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62" name="Straight Connector 118"/>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3" name="Group 79"/>
            <p:cNvGrpSpPr/>
            <p:nvPr/>
          </p:nvGrpSpPr>
          <p:grpSpPr>
            <a:xfrm flipH="1" flipV="1">
              <a:off x="8450660" y="5406013"/>
              <a:ext cx="1455279" cy="1469292"/>
              <a:chOff x="-6822" y="-7327"/>
              <a:chExt cx="2830409" cy="2830942"/>
            </a:xfrm>
          </p:grpSpPr>
          <p:sp>
            <p:nvSpPr>
              <p:cNvPr id="145" name="Rectángulo 7"/>
              <p:cNvSpPr/>
              <p:nvPr/>
            </p:nvSpPr>
            <p:spPr>
              <a:xfrm>
                <a:off x="-2042" y="-2"/>
                <a:ext cx="900000" cy="900000"/>
              </a:xfrm>
              <a:prstGeom prst="rect">
                <a:avLst/>
              </a:prstGeom>
              <a:solidFill>
                <a:srgbClr val="D99059"/>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6"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47"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48" name="Straight Connector 104"/>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9" name="Straight Connector 105"/>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0" name="Straight Connector 106"/>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51" name="Straight Connector 107"/>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52" name="Straight Connector 108"/>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53" name="Straight Connector 109"/>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pic>
          <p:nvPicPr>
            <p:cNvPr id="124"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50940" y="18090"/>
              <a:ext cx="1817258" cy="242301"/>
            </a:xfrm>
            <a:prstGeom prst="rect">
              <a:avLst/>
            </a:prstGeom>
          </p:spPr>
        </p:pic>
        <p:grpSp>
          <p:nvGrpSpPr>
            <p:cNvPr id="125" name="Group 81"/>
            <p:cNvGrpSpPr/>
            <p:nvPr/>
          </p:nvGrpSpPr>
          <p:grpSpPr>
            <a:xfrm flipH="1">
              <a:off x="8366514" y="-17305"/>
              <a:ext cx="1546736" cy="1546736"/>
              <a:chOff x="-6822" y="-7327"/>
              <a:chExt cx="2830409" cy="2830942"/>
            </a:xfrm>
          </p:grpSpPr>
          <p:sp>
            <p:nvSpPr>
              <p:cNvPr id="136" name="Rectángulo 7"/>
              <p:cNvSpPr/>
              <p:nvPr/>
            </p:nvSpPr>
            <p:spPr>
              <a:xfrm>
                <a:off x="-2042" y="-2"/>
                <a:ext cx="900000" cy="900000"/>
              </a:xfrm>
              <a:prstGeom prst="rect">
                <a:avLst/>
              </a:prstGeom>
              <a:solidFill>
                <a:srgbClr val="C58CA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7"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38"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9" name="Straight Connector 95"/>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0" name="Straight Connector 96"/>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1" name="Straight Connector 97"/>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42" name="Straight Connector 98"/>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43" name="Straight Connector 99"/>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44" name="Straight Connector 100"/>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6" name="Group 82"/>
            <p:cNvGrpSpPr/>
            <p:nvPr/>
          </p:nvGrpSpPr>
          <p:grpSpPr>
            <a:xfrm flipV="1">
              <a:off x="-7249" y="5414773"/>
              <a:ext cx="1455279" cy="1469292"/>
              <a:chOff x="-6822" y="-7327"/>
              <a:chExt cx="2830409" cy="2830942"/>
            </a:xfrm>
          </p:grpSpPr>
          <p:sp>
            <p:nvSpPr>
              <p:cNvPr id="127" name="Rectángulo 7"/>
              <p:cNvSpPr/>
              <p:nvPr/>
            </p:nvSpPr>
            <p:spPr>
              <a:xfrm>
                <a:off x="-2042" y="-2"/>
                <a:ext cx="900000" cy="900000"/>
              </a:xfrm>
              <a:prstGeom prst="rect">
                <a:avLst/>
              </a:prstGeom>
              <a:solidFill>
                <a:srgbClr val="9D2B6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8" name="Rectángulo 43"/>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sp>
            <p:nvSpPr>
              <p:cNvPr id="129" name="Rectángulo 43"/>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a:p>
            </p:txBody>
          </p:sp>
          <p:cxnSp>
            <p:nvCxnSpPr>
              <p:cNvPr id="130" name="Straight Connector 86"/>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1" name="Straight Connector 87"/>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2" name="Straight Connector 88"/>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33" name="Straight Connector 89"/>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134" name="Straight Connector 90"/>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35" name="Straight Connector 91"/>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sp>
        <p:nvSpPr>
          <p:cNvPr id="121" name="Folded Corner 37">
            <a:extLst>
              <a:ext uri="{FF2B5EF4-FFF2-40B4-BE49-F238E27FC236}">
                <a16:creationId xmlns:a16="http://schemas.microsoft.com/office/drawing/2014/main" id="{A25B3659-C9E4-4407-9001-ADFE2EBBF81C}"/>
              </a:ext>
            </a:extLst>
          </p:cNvPr>
          <p:cNvSpPr/>
          <p:nvPr/>
        </p:nvSpPr>
        <p:spPr>
          <a:xfrm>
            <a:off x="7368126" y="654298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a:t>
            </a:r>
            <a:r>
              <a:rPr lang="en-US" sz="1000" b="1" dirty="0" err="1">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Idiomas</a:t>
            </a:r>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76" name="Imagen 75">
            <a:extLst>
              <a:ext uri="{FF2B5EF4-FFF2-40B4-BE49-F238E27FC236}">
                <a16:creationId xmlns:a16="http://schemas.microsoft.com/office/drawing/2014/main" id="{75397CA6-B8A0-4001-8088-1A690F1211FD}"/>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78"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68357" y="1730834"/>
            <a:ext cx="7377130" cy="325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400" dirty="0">
                <a:solidFill>
                  <a:srgbClr val="532C7E"/>
                </a:solidFill>
                <a:latin typeface="Segoe UI Semibold" panose="020B0702040204020203" pitchFamily="34" charset="0"/>
                <a:cs typeface="Segoe UI Semibold" panose="020B0702040204020203" pitchFamily="34" charset="0"/>
              </a:rPr>
              <a:t>1. The children go to the playground.         </a:t>
            </a:r>
            <a:r>
              <a:rPr lang="en-US" sz="1400" dirty="0">
                <a:solidFill>
                  <a:srgbClr val="B975A7"/>
                </a:solidFill>
                <a:latin typeface="Segoe UI Semibold" panose="020B0702040204020203" pitchFamily="34" charset="0"/>
                <a:cs typeface="Segoe UI Semibold" panose="020B0702040204020203" pitchFamily="34" charset="0"/>
              </a:rPr>
              <a:t>2. Policemen work in the Police Station.</a:t>
            </a:r>
          </a:p>
        </p:txBody>
      </p:sp>
      <p:sp>
        <p:nvSpPr>
          <p:cNvPr id="53" name="Folded Corner 36">
            <a:extLst>
              <a:ext uri="{FF2B5EF4-FFF2-40B4-BE49-F238E27FC236}">
                <a16:creationId xmlns:a16="http://schemas.microsoft.com/office/drawing/2014/main" id="{D67791F4-12C7-4C1B-B695-A1750A12E71E}"/>
              </a:ext>
            </a:extLst>
          </p:cNvPr>
          <p:cNvSpPr/>
          <p:nvPr/>
        </p:nvSpPr>
        <p:spPr>
          <a:xfrm>
            <a:off x="919935" y="6567328"/>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a:t>
            </a:r>
            <a:r>
              <a:rPr lang="es-MX" sz="1000" dirty="0">
                <a:solidFill>
                  <a:schemeClr val="tx1">
                    <a:lumMod val="65000"/>
                    <a:lumOff val="35000"/>
                  </a:schemeClr>
                </a:solidFill>
                <a:latin typeface="Segoe UI" panose="020B0502040204020203" pitchFamily="34" charset="0"/>
                <a:cs typeface="Segoe UI" panose="020B0502040204020203" pitchFamily="34" charset="0"/>
              </a:rPr>
              <a:t>Linda in Real </a:t>
            </a:r>
            <a:r>
              <a:rPr lang="es-MX" sz="1000" dirty="0" err="1">
                <a:solidFill>
                  <a:schemeClr val="tx1">
                    <a:lumMod val="65000"/>
                    <a:lumOff val="35000"/>
                  </a:schemeClr>
                </a:solidFill>
                <a:latin typeface="Segoe UI" panose="020B0502040204020203" pitchFamily="34" charset="0"/>
                <a:cs typeface="Segoe UI" panose="020B0502040204020203" pitchFamily="34" charset="0"/>
              </a:rPr>
              <a:t>Life</a:t>
            </a:r>
            <a:endParaRPr lang="es-MX" sz="100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51" name="Imagen 50"/>
          <p:cNvPicPr>
            <a:picLocks noChangeAspect="1"/>
          </p:cNvPicPr>
          <p:nvPr/>
        </p:nvPicPr>
        <p:blipFill rotWithShape="1">
          <a:blip r:embed="rId7"/>
          <a:srcRect l="5953" t="13921" r="29173" b="21052"/>
          <a:stretch/>
        </p:blipFill>
        <p:spPr>
          <a:xfrm>
            <a:off x="1179216" y="1995046"/>
            <a:ext cx="3169685" cy="1787163"/>
          </a:xfrm>
          <a:prstGeom prst="rect">
            <a:avLst/>
          </a:prstGeom>
        </p:spPr>
      </p:pic>
      <p:pic>
        <p:nvPicPr>
          <p:cNvPr id="57" name="Imagen 56"/>
          <p:cNvPicPr>
            <a:picLocks noChangeAspect="1"/>
          </p:cNvPicPr>
          <p:nvPr/>
        </p:nvPicPr>
        <p:blipFill rotWithShape="1">
          <a:blip r:embed="rId8"/>
          <a:srcRect l="6125" t="14228" r="29143" b="21360"/>
          <a:stretch/>
        </p:blipFill>
        <p:spPr>
          <a:xfrm>
            <a:off x="4549441" y="1995046"/>
            <a:ext cx="3192936" cy="1787163"/>
          </a:xfrm>
          <a:prstGeom prst="rect">
            <a:avLst/>
          </a:prstGeom>
        </p:spPr>
      </p:pic>
      <p:pic>
        <p:nvPicPr>
          <p:cNvPr id="5" name="Imagen 4"/>
          <p:cNvPicPr>
            <a:picLocks noChangeAspect="1"/>
          </p:cNvPicPr>
          <p:nvPr/>
        </p:nvPicPr>
        <p:blipFill rotWithShape="1">
          <a:blip r:embed="rId9"/>
          <a:srcRect l="6038" t="13920" r="29174" b="21666"/>
          <a:stretch/>
        </p:blipFill>
        <p:spPr>
          <a:xfrm>
            <a:off x="4548830" y="4071969"/>
            <a:ext cx="3213217" cy="1797006"/>
          </a:xfrm>
          <a:prstGeom prst="rect">
            <a:avLst/>
          </a:prstGeom>
        </p:spPr>
      </p:pic>
      <p:sp>
        <p:nvSpPr>
          <p:cNvPr id="64" name="I scream, you scream, we all scream for ice cream!…">
            <a:extLst>
              <a:ext uri="{FF2B5EF4-FFF2-40B4-BE49-F238E27FC236}">
                <a16:creationId xmlns:a16="http://schemas.microsoft.com/office/drawing/2014/main" id="{25C6C469-48C2-4FDF-A089-C76E951454C5}"/>
              </a:ext>
            </a:extLst>
          </p:cNvPr>
          <p:cNvSpPr txBox="1">
            <a:spLocks/>
          </p:cNvSpPr>
          <p:nvPr/>
        </p:nvSpPr>
        <p:spPr>
          <a:xfrm>
            <a:off x="1080627" y="3815583"/>
            <a:ext cx="7209934" cy="3256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20700" indent="0" algn="just" defTabSz="457200">
              <a:spcBef>
                <a:spcPts val="100"/>
              </a:spcBef>
              <a:buSzPct val="145000"/>
              <a:buNone/>
              <a:defRPr sz="2500">
                <a:solidFill>
                  <a:srgbClr val="222222"/>
                </a:solidFill>
              </a:defRPr>
            </a:pPr>
            <a:r>
              <a:rPr lang="en-US" sz="1400" dirty="0">
                <a:solidFill>
                  <a:srgbClr val="872558"/>
                </a:solidFill>
                <a:latin typeface="Segoe UI Semibold" panose="020B0702040204020203" pitchFamily="34" charset="0"/>
                <a:cs typeface="Segoe UI Semibold" panose="020B0702040204020203" pitchFamily="34" charset="0"/>
              </a:rPr>
              <a:t>3. You use a shopping cart for groceries.   </a:t>
            </a:r>
            <a:r>
              <a:rPr lang="en-US" sz="1400" dirty="0">
                <a:solidFill>
                  <a:srgbClr val="B97441"/>
                </a:solidFill>
                <a:latin typeface="Segoe UI Semibold" panose="020B0702040204020203" pitchFamily="34" charset="0"/>
                <a:cs typeface="Segoe UI Semibold" panose="020B0702040204020203" pitchFamily="34" charset="0"/>
              </a:rPr>
              <a:t>4. The baker cooks bread and cakes. </a:t>
            </a:r>
          </a:p>
        </p:txBody>
      </p:sp>
      <p:pic>
        <p:nvPicPr>
          <p:cNvPr id="65" name="Imagen 64"/>
          <p:cNvPicPr>
            <a:picLocks noChangeAspect="1"/>
          </p:cNvPicPr>
          <p:nvPr/>
        </p:nvPicPr>
        <p:blipFill rotWithShape="1">
          <a:blip r:embed="rId10"/>
          <a:srcRect l="6125" t="14228" r="29087" b="21359"/>
          <a:stretch/>
        </p:blipFill>
        <p:spPr>
          <a:xfrm>
            <a:off x="1171906" y="4090866"/>
            <a:ext cx="3176996" cy="1776748"/>
          </a:xfrm>
          <a:prstGeom prst="rect">
            <a:avLst/>
          </a:prstGeom>
        </p:spPr>
      </p:pic>
      <p:sp>
        <p:nvSpPr>
          <p:cNvPr id="56" name="Marcador de contenido 2">
            <a:extLst>
              <a:ext uri="{FF2B5EF4-FFF2-40B4-BE49-F238E27FC236}">
                <a16:creationId xmlns:a16="http://schemas.microsoft.com/office/drawing/2014/main" id="{E29F7CBF-25F9-4CA5-9F35-AE022DD4C39E}"/>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err="1">
                <a:solidFill>
                  <a:schemeClr val="tx1">
                    <a:lumMod val="85000"/>
                    <a:lumOff val="15000"/>
                  </a:schemeClr>
                </a:solidFill>
                <a:latin typeface="Segoe UI Semibold" panose="020B0702040204020203" pitchFamily="34" charset="0"/>
                <a:cs typeface="Segoe UI Semibold" panose="020B0702040204020203" pitchFamily="34" charset="0"/>
              </a:rPr>
              <a:t>Part</a:t>
            </a: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 III. </a:t>
            </a:r>
            <a:r>
              <a:rPr lang="es-MX" sz="3200" dirty="0">
                <a:solidFill>
                  <a:srgbClr val="872558"/>
                </a:solidFill>
                <a:latin typeface="Segoe UI" panose="020B0502040204020203" pitchFamily="34" charset="0"/>
                <a:cs typeface="Segoe UI" panose="020B0502040204020203" pitchFamily="34" charset="0"/>
              </a:rPr>
              <a:t>Places in </a:t>
            </a:r>
            <a:r>
              <a:rPr lang="es-MX" sz="3200" dirty="0" err="1">
                <a:solidFill>
                  <a:srgbClr val="872558"/>
                </a:solidFill>
                <a:latin typeface="Segoe UI" panose="020B0502040204020203" pitchFamily="34" charset="0"/>
                <a:cs typeface="Segoe UI" panose="020B0502040204020203" pitchFamily="34" charset="0"/>
              </a:rPr>
              <a:t>the</a:t>
            </a:r>
            <a:r>
              <a:rPr lang="es-MX" sz="3200" dirty="0">
                <a:solidFill>
                  <a:srgbClr val="872558"/>
                </a:solidFill>
                <a:latin typeface="Segoe UI" panose="020B0502040204020203" pitchFamily="34" charset="0"/>
                <a:cs typeface="Segoe UI" panose="020B0502040204020203" pitchFamily="34" charset="0"/>
              </a:rPr>
              <a:t> City</a:t>
            </a:r>
          </a:p>
        </p:txBody>
      </p:sp>
    </p:spTree>
    <p:extLst>
      <p:ext uri="{BB962C8B-B14F-4D97-AF65-F5344CB8AC3E}">
        <p14:creationId xmlns:p14="http://schemas.microsoft.com/office/powerpoint/2010/main" val="289613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1674</TotalTime>
  <Words>1639</Words>
  <Application>Microsoft Macintosh PowerPoint</Application>
  <PresentationFormat>A4 (210 x 297 mm)</PresentationFormat>
  <Paragraphs>266</Paragraphs>
  <Slides>22</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22</vt:i4>
      </vt:variant>
    </vt:vector>
  </HeadingPairs>
  <TitlesOfParts>
    <vt:vector size="30" baseType="lpstr">
      <vt:lpstr>Arial</vt:lpstr>
      <vt:lpstr>Calibri</vt:lpstr>
      <vt:lpstr>Calibri Light</vt:lpstr>
      <vt:lpstr>Segoe Script</vt:lpstr>
      <vt:lpstr>Segoe UI</vt:lpstr>
      <vt:lpstr>Segoe UI Semibold</vt:lpstr>
      <vt:lpstr>Segoe UI Semilight</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UsuarioSuv</dc:creator>
  <cp:lastModifiedBy>Fernando De Montanaro</cp:lastModifiedBy>
  <cp:revision>2647</cp:revision>
  <cp:lastPrinted>2018-09-04T21:06:32Z</cp:lastPrinted>
  <dcterms:created xsi:type="dcterms:W3CDTF">2018-07-12T00:04:11Z</dcterms:created>
  <dcterms:modified xsi:type="dcterms:W3CDTF">2020-04-15T01:29:52Z</dcterms:modified>
</cp:coreProperties>
</file>